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275" r:id="rId3"/>
    <p:sldId id="271" r:id="rId4"/>
    <p:sldId id="270" r:id="rId5"/>
    <p:sldId id="269" r:id="rId6"/>
    <p:sldId id="276" r:id="rId7"/>
    <p:sldId id="268" r:id="rId8"/>
    <p:sldId id="280" r:id="rId9"/>
    <p:sldId id="277" r:id="rId10"/>
    <p:sldId id="279" r:id="rId11"/>
    <p:sldId id="274" r:id="rId12"/>
    <p:sldId id="284" r:id="rId13"/>
    <p:sldId id="278" r:id="rId14"/>
    <p:sldId id="281" r:id="rId15"/>
  </p:sldIdLst>
  <p:sldSz cx="9144000" cy="6858000" type="screen4x3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18" autoAdjust="0"/>
  </p:normalViewPr>
  <p:slideViewPr>
    <p:cSldViewPr>
      <p:cViewPr varScale="1">
        <p:scale>
          <a:sx n="103" d="100"/>
          <a:sy n="103" d="100"/>
        </p:scale>
        <p:origin x="-1770" y="-102"/>
      </p:cViewPr>
      <p:guideLst>
        <p:guide orient="horz" pos="39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771B7-5817-4E25-9FDC-24D38EEFDAA7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B04D3-F962-4276-A162-8EA248A6D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04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04D3-F962-4276-A162-8EA248A6D34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632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14390-24E2-4149-8746-DAE317B7F5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708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04D3-F962-4276-A162-8EA248A6D34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41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82C39-4090-4A91-A2DF-836DCF1E544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587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14390-24E2-4149-8746-DAE317B7F5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708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04D3-F962-4276-A162-8EA248A6D34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64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04D3-F962-4276-A162-8EA248A6D34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80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04D3-F962-4276-A162-8EA248A6D3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25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04D3-F962-4276-A162-8EA248A6D3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5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04D3-F962-4276-A162-8EA248A6D34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82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04D3-F962-4276-A162-8EA248A6D34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6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04D3-F962-4276-A162-8EA248A6D34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380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088F-B8C0-4129-89D8-3472F0ECA35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865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A835B-31DE-4117-9769-A5E865E1899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11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2016/10/24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4.jpg"/><Relationship Id="rId21" Type="http://schemas.openxmlformats.org/officeDocument/2006/relationships/image" Target="../media/image49.png"/><Relationship Id="rId7" Type="http://schemas.microsoft.com/office/2007/relationships/hdphoto" Target="../media/hdphoto34.wdp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11" Type="http://schemas.openxmlformats.org/officeDocument/2006/relationships/image" Target="../media/image99.png"/><Relationship Id="rId5" Type="http://schemas.microsoft.com/office/2007/relationships/hdphoto" Target="../media/hdphoto33.wdp"/><Relationship Id="rId15" Type="http://schemas.openxmlformats.org/officeDocument/2006/relationships/image" Target="../media/image103.png"/><Relationship Id="rId23" Type="http://schemas.openxmlformats.org/officeDocument/2006/relationships/image" Target="../media/image10.png"/><Relationship Id="rId10" Type="http://schemas.openxmlformats.org/officeDocument/2006/relationships/image" Target="../media/image98.jpeg"/><Relationship Id="rId19" Type="http://schemas.openxmlformats.org/officeDocument/2006/relationships/image" Target="../media/image107.png"/><Relationship Id="rId4" Type="http://schemas.openxmlformats.org/officeDocument/2006/relationships/image" Target="../media/image95.jpeg"/><Relationship Id="rId9" Type="http://schemas.microsoft.com/office/2007/relationships/hdphoto" Target="../media/hdphoto35.wdp"/><Relationship Id="rId14" Type="http://schemas.openxmlformats.org/officeDocument/2006/relationships/image" Target="../media/image102.png"/><Relationship Id="rId22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115.jpeg"/><Relationship Id="rId18" Type="http://schemas.openxmlformats.org/officeDocument/2006/relationships/image" Target="../media/image16.png"/><Relationship Id="rId3" Type="http://schemas.openxmlformats.org/officeDocument/2006/relationships/image" Target="../media/image110.jpeg"/><Relationship Id="rId21" Type="http://schemas.openxmlformats.org/officeDocument/2006/relationships/image" Target="../media/image19.png"/><Relationship Id="rId7" Type="http://schemas.openxmlformats.org/officeDocument/2006/relationships/image" Target="../media/image112.jpeg"/><Relationship Id="rId12" Type="http://schemas.microsoft.com/office/2007/relationships/hdphoto" Target="../media/hdphoto40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11" Type="http://schemas.openxmlformats.org/officeDocument/2006/relationships/image" Target="../media/image114.jpeg"/><Relationship Id="rId5" Type="http://schemas.openxmlformats.org/officeDocument/2006/relationships/image" Target="../media/image111.jpeg"/><Relationship Id="rId15" Type="http://schemas.openxmlformats.org/officeDocument/2006/relationships/image" Target="../media/image13.png"/><Relationship Id="rId23" Type="http://schemas.openxmlformats.org/officeDocument/2006/relationships/image" Target="../media/image10.png"/><Relationship Id="rId10" Type="http://schemas.microsoft.com/office/2007/relationships/hdphoto" Target="../media/hdphoto39.wdp"/><Relationship Id="rId19" Type="http://schemas.openxmlformats.org/officeDocument/2006/relationships/image" Target="../media/image17.png"/><Relationship Id="rId4" Type="http://schemas.microsoft.com/office/2007/relationships/hdphoto" Target="../media/hdphoto36.wdp"/><Relationship Id="rId9" Type="http://schemas.openxmlformats.org/officeDocument/2006/relationships/image" Target="../media/image113.jpeg"/><Relationship Id="rId14" Type="http://schemas.microsoft.com/office/2007/relationships/hdphoto" Target="../media/hdphoto41.wdp"/><Relationship Id="rId2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6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4.png"/><Relationship Id="rId3" Type="http://schemas.openxmlformats.org/officeDocument/2006/relationships/image" Target="../media/image118.jpg"/><Relationship Id="rId7" Type="http://schemas.microsoft.com/office/2007/relationships/hdphoto" Target="../media/hdphoto42.wdp"/><Relationship Id="rId12" Type="http://schemas.microsoft.com/office/2007/relationships/hdphoto" Target="../media/hdphoto10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54.jpeg"/><Relationship Id="rId5" Type="http://schemas.openxmlformats.org/officeDocument/2006/relationships/image" Target="../media/image120.png"/><Relationship Id="rId15" Type="http://schemas.openxmlformats.org/officeDocument/2006/relationships/image" Target="../media/image117.png"/><Relationship Id="rId10" Type="http://schemas.openxmlformats.org/officeDocument/2006/relationships/image" Target="../media/image123.jpeg"/><Relationship Id="rId4" Type="http://schemas.openxmlformats.org/officeDocument/2006/relationships/image" Target="../media/image119.png"/><Relationship Id="rId9" Type="http://schemas.microsoft.com/office/2007/relationships/hdphoto" Target="../media/hdphoto43.wdp"/><Relationship Id="rId14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openxmlformats.org/officeDocument/2006/relationships/image" Target="../media/image127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44.wdp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2.jpe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jpeg"/><Relationship Id="rId18" Type="http://schemas.openxmlformats.org/officeDocument/2006/relationships/image" Target="../media/image38.jpeg"/><Relationship Id="rId26" Type="http://schemas.openxmlformats.org/officeDocument/2006/relationships/image" Target="../media/image43.png"/><Relationship Id="rId3" Type="http://schemas.openxmlformats.org/officeDocument/2006/relationships/image" Target="../media/image26.jpg"/><Relationship Id="rId21" Type="http://schemas.microsoft.com/office/2007/relationships/hdphoto" Target="../media/hdphoto7.wdp"/><Relationship Id="rId34" Type="http://schemas.openxmlformats.org/officeDocument/2006/relationships/image" Target="../media/image51.png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17" Type="http://schemas.openxmlformats.org/officeDocument/2006/relationships/image" Target="../media/image37.jp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20" Type="http://schemas.openxmlformats.org/officeDocument/2006/relationships/image" Target="../media/image39.jpe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23" Type="http://schemas.microsoft.com/office/2007/relationships/hdphoto" Target="../media/hdphoto8.wdp"/><Relationship Id="rId28" Type="http://schemas.openxmlformats.org/officeDocument/2006/relationships/image" Target="../media/image45.png"/><Relationship Id="rId36" Type="http://schemas.openxmlformats.org/officeDocument/2006/relationships/image" Target="../media/image10.png"/><Relationship Id="rId10" Type="http://schemas.openxmlformats.org/officeDocument/2006/relationships/image" Target="../media/image33.png"/><Relationship Id="rId19" Type="http://schemas.microsoft.com/office/2007/relationships/hdphoto" Target="../media/hdphoto6.wdp"/><Relationship Id="rId31" Type="http://schemas.openxmlformats.org/officeDocument/2006/relationships/image" Target="../media/image4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microsoft.com/office/2007/relationships/hdphoto" Target="../media/hdphoto4.wdp"/><Relationship Id="rId22" Type="http://schemas.openxmlformats.org/officeDocument/2006/relationships/image" Target="../media/image40.jpe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25.png"/><Relationship Id="rId5" Type="http://schemas.openxmlformats.org/officeDocument/2006/relationships/image" Target="../media/image54.jpeg"/><Relationship Id="rId10" Type="http://schemas.openxmlformats.org/officeDocument/2006/relationships/image" Target="../media/image24.png"/><Relationship Id="rId4" Type="http://schemas.microsoft.com/office/2007/relationships/hdphoto" Target="../media/hdphoto9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microsoft.com/office/2007/relationships/hdphoto" Target="../media/hdphoto15.wdp"/><Relationship Id="rId18" Type="http://schemas.openxmlformats.org/officeDocument/2006/relationships/image" Target="../media/image65.jpeg"/><Relationship Id="rId26" Type="http://schemas.openxmlformats.org/officeDocument/2006/relationships/image" Target="../media/image16.png"/><Relationship Id="rId3" Type="http://schemas.openxmlformats.org/officeDocument/2006/relationships/image" Target="../media/image57.jpeg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62.jpe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jpeg"/><Relationship Id="rId20" Type="http://schemas.openxmlformats.org/officeDocument/2006/relationships/image" Target="../media/image66.jpe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microsoft.com/office/2007/relationships/hdphoto" Target="../media/hdphoto14.wdp"/><Relationship Id="rId24" Type="http://schemas.openxmlformats.org/officeDocument/2006/relationships/image" Target="../media/image68.jpeg"/><Relationship Id="rId32" Type="http://schemas.openxmlformats.org/officeDocument/2006/relationships/image" Target="../media/image10.png"/><Relationship Id="rId5" Type="http://schemas.openxmlformats.org/officeDocument/2006/relationships/image" Target="../media/image58.png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28" Type="http://schemas.openxmlformats.org/officeDocument/2006/relationships/image" Target="../media/image70.png"/><Relationship Id="rId10" Type="http://schemas.openxmlformats.org/officeDocument/2006/relationships/image" Target="../media/image61.jpeg"/><Relationship Id="rId19" Type="http://schemas.microsoft.com/office/2007/relationships/hdphoto" Target="../media/hdphoto18.wdp"/><Relationship Id="rId31" Type="http://schemas.openxmlformats.org/officeDocument/2006/relationships/image" Target="../media/image19.png"/><Relationship Id="rId4" Type="http://schemas.microsoft.com/office/2007/relationships/hdphoto" Target="../media/hdphoto11.wdp"/><Relationship Id="rId9" Type="http://schemas.microsoft.com/office/2007/relationships/hdphoto" Target="../media/hdphoto13.wdp"/><Relationship Id="rId14" Type="http://schemas.openxmlformats.org/officeDocument/2006/relationships/image" Target="../media/image63.jpeg"/><Relationship Id="rId22" Type="http://schemas.openxmlformats.org/officeDocument/2006/relationships/image" Target="../media/image67.jpe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10.png"/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12" Type="http://schemas.openxmlformats.org/officeDocument/2006/relationships/image" Target="../media/image7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11" Type="http://schemas.microsoft.com/office/2007/relationships/hdphoto" Target="../media/hdphoto25.wdp"/><Relationship Id="rId5" Type="http://schemas.openxmlformats.org/officeDocument/2006/relationships/image" Target="../media/image74.jpeg"/><Relationship Id="rId10" Type="http://schemas.openxmlformats.org/officeDocument/2006/relationships/image" Target="../media/image77.jpeg"/><Relationship Id="rId4" Type="http://schemas.microsoft.com/office/2007/relationships/hdphoto" Target="../media/hdphoto22.wdp"/><Relationship Id="rId9" Type="http://schemas.microsoft.com/office/2007/relationships/hdphoto" Target="../media/hdphoto2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79.jpeg"/><Relationship Id="rId21" Type="http://schemas.openxmlformats.org/officeDocument/2006/relationships/image" Target="../media/image10.png"/><Relationship Id="rId7" Type="http://schemas.openxmlformats.org/officeDocument/2006/relationships/image" Target="../media/image81.jpeg"/><Relationship Id="rId12" Type="http://schemas.microsoft.com/office/2007/relationships/hdphoto" Target="../media/hdphoto30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11" Type="http://schemas.openxmlformats.org/officeDocument/2006/relationships/image" Target="../media/image83.jpeg"/><Relationship Id="rId5" Type="http://schemas.openxmlformats.org/officeDocument/2006/relationships/image" Target="../media/image80.jpeg"/><Relationship Id="rId15" Type="http://schemas.openxmlformats.org/officeDocument/2006/relationships/image" Target="../media/image15.png"/><Relationship Id="rId10" Type="http://schemas.microsoft.com/office/2007/relationships/hdphoto" Target="../media/hdphoto29.wdp"/><Relationship Id="rId19" Type="http://schemas.openxmlformats.org/officeDocument/2006/relationships/image" Target="../media/image19.png"/><Relationship Id="rId4" Type="http://schemas.microsoft.com/office/2007/relationships/hdphoto" Target="../media/hdphoto26.wdp"/><Relationship Id="rId9" Type="http://schemas.openxmlformats.org/officeDocument/2006/relationships/image" Target="../media/image82.jpe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92.png"/><Relationship Id="rId3" Type="http://schemas.openxmlformats.org/officeDocument/2006/relationships/image" Target="../media/image84.jpg"/><Relationship Id="rId7" Type="http://schemas.openxmlformats.org/officeDocument/2006/relationships/image" Target="../media/image87.jpe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5" Type="http://schemas.openxmlformats.org/officeDocument/2006/relationships/image" Target="../media/image10.png"/><Relationship Id="rId10" Type="http://schemas.openxmlformats.org/officeDocument/2006/relationships/image" Target="../media/image89.png"/><Relationship Id="rId4" Type="http://schemas.openxmlformats.org/officeDocument/2006/relationships/image" Target="../media/image85.jpg"/><Relationship Id="rId9" Type="http://schemas.openxmlformats.org/officeDocument/2006/relationships/image" Target="../media/image88.jpeg"/><Relationship Id="rId1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233645"/>
            <a:ext cx="10297144" cy="6435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6356" y="3590146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dirty="0">
                <a:solidFill>
                  <a:srgbClr val="FFFFCC"/>
                </a:solidFill>
                <a:latin typeface="经典中圆简" pitchFamily="49" charset="-122"/>
                <a:ea typeface="经典中圆简" pitchFamily="49" charset="-122"/>
                <a:cs typeface="经典中圆简" pitchFamily="49" charset="-122"/>
              </a:rPr>
              <a:t>感恩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71898" y="140522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FFFFCC"/>
                </a:solidFill>
                <a:latin typeface="经典中圆简" pitchFamily="49" charset="-122"/>
                <a:ea typeface="经典中圆简" pitchFamily="49" charset="-122"/>
                <a:cs typeface="经典中圆简" pitchFamily="49" charset="-122"/>
              </a:rPr>
              <a:t>同窗情</a:t>
            </a:r>
            <a:endParaRPr lang="zh-CN" altLang="en-US" sz="3200" dirty="0">
              <a:solidFill>
                <a:srgbClr val="FFFFCC"/>
              </a:solidFill>
              <a:latin typeface="经典中圆简" pitchFamily="49" charset="-122"/>
              <a:ea typeface="经典中圆简" pitchFamily="49" charset="-122"/>
              <a:cs typeface="经典中圆简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869160" y="4665330"/>
            <a:ext cx="454162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那</a:t>
            </a:r>
            <a:r>
              <a:rPr lang="zh-CN" altLang="en-US" sz="3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些年 一起走过的岁月</a:t>
            </a:r>
            <a:endParaRPr lang="zh-CN" altLang="en-US" sz="3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8584" y="4005064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dirty="0">
                <a:solidFill>
                  <a:srgbClr val="FFFFCC"/>
                </a:solidFill>
                <a:latin typeface="经典中圆简" pitchFamily="49" charset="-122"/>
                <a:ea typeface="经典中圆简" pitchFamily="49" charset="-122"/>
                <a:cs typeface="经典中圆简" pitchFamily="49" charset="-122"/>
              </a:rPr>
              <a:t>致青春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53982" y="242088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FFFFCC"/>
                </a:solidFill>
                <a:latin typeface="经典中圆简" pitchFamily="49" charset="-122"/>
                <a:ea typeface="经典中圆简" pitchFamily="49" charset="-122"/>
                <a:cs typeface="经典中圆简" pitchFamily="49" charset="-122"/>
              </a:rPr>
              <a:t>怀念</a:t>
            </a:r>
            <a:endParaRPr lang="zh-CN" altLang="en-US" sz="2000" dirty="0">
              <a:solidFill>
                <a:srgbClr val="FFFFCC"/>
              </a:solidFill>
              <a:latin typeface="经典中圆简" pitchFamily="49" charset="-122"/>
              <a:ea typeface="经典中圆简" pitchFamily="49" charset="-122"/>
              <a:cs typeface="经典中圆简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02172" y="309102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光辉岁月</a:t>
            </a:r>
            <a:endParaRPr lang="zh-CN" altLang="en-US" sz="20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276872" y="1412776"/>
            <a:ext cx="230063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300" dirty="0" smtClean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青春不下线</a:t>
            </a:r>
            <a:endParaRPr lang="zh-CN" altLang="en-US" sz="33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1"/>
            <a:ext cx="9144000" cy="576063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476672"/>
            <a:ext cx="8463563" cy="5772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276872" y="185701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FFCC"/>
                </a:solidFill>
                <a:latin typeface="经典中圆简" pitchFamily="49" charset="-122"/>
                <a:ea typeface="经典中圆简" pitchFamily="49" charset="-122"/>
                <a:cs typeface="经典中圆简" pitchFamily="49" charset="-122"/>
              </a:rPr>
              <a:t>友谊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4001214" y="371703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</a:rPr>
              <a:t>飞</a:t>
            </a:r>
            <a:r>
              <a:rPr lang="zh-CN" altLang="en-US" sz="2000" dirty="0" smtClean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</a:rPr>
              <a:t>扬青</a:t>
            </a:r>
            <a:r>
              <a:rPr lang="zh-CN" altLang="en-US" sz="2000" dirty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</a:rPr>
              <a:t>春</a:t>
            </a:r>
            <a:endParaRPr lang="zh-CN" altLang="en-US" sz="20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65275" y="5182552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同桌的你</a:t>
            </a:r>
            <a:endParaRPr lang="zh-CN" altLang="en-US" sz="30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636912" y="284538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</a:rPr>
              <a:t>梦</a:t>
            </a:r>
            <a:r>
              <a:rPr lang="zh-CN" altLang="en-US" sz="2000" dirty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</a:rPr>
              <a:t>想</a:t>
            </a:r>
            <a:endParaRPr lang="zh-CN" altLang="en-US" sz="20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60632" y="200103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</a:rPr>
              <a:t>菁菁校园</a:t>
            </a:r>
            <a:endParaRPr lang="zh-CN" altLang="en-US" sz="20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3996952" y="243308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</a:rPr>
              <a:t>青春如歌</a:t>
            </a:r>
            <a:endParaRPr lang="zh-CN" altLang="en-US" sz="20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3996952" y="3573016"/>
            <a:ext cx="1079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</a:rPr>
              <a:t>YOUTH</a:t>
            </a:r>
            <a:endParaRPr lang="zh-CN" altLang="en-US" sz="20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88624" y="3239978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CAMPUS</a:t>
            </a:r>
            <a:endParaRPr lang="zh-CN" altLang="en-US" sz="20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276872" y="1789946"/>
            <a:ext cx="321754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dirty="0" smtClean="0">
                <a:solidFill>
                  <a:srgbClr val="FFFFCC"/>
                </a:solidFill>
                <a:latin typeface="经典中圆简" pitchFamily="49" charset="-122"/>
                <a:ea typeface="经典中圆简" pitchFamily="49" charset="-122"/>
                <a:cs typeface="经典中圆简" pitchFamily="49" charset="-122"/>
              </a:rPr>
              <a:t>CLASSMATE</a:t>
            </a:r>
            <a:endParaRPr lang="zh-CN" altLang="en-US" sz="3500" dirty="0">
              <a:solidFill>
                <a:srgbClr val="FFFFCC"/>
              </a:solidFill>
              <a:latin typeface="经典中圆简" pitchFamily="49" charset="-122"/>
              <a:ea typeface="经典中圆简" pitchFamily="49" charset="-122"/>
              <a:cs typeface="经典中圆简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5716760" y="5157192"/>
            <a:ext cx="19255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CHILDHOOD</a:t>
            </a:r>
            <a:endParaRPr lang="zh-CN" altLang="en-US" sz="2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4140968" y="4365104"/>
            <a:ext cx="20437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 smtClean="0">
                <a:solidFill>
                  <a:srgbClr val="FFFFCC"/>
                </a:solidFill>
                <a:latin typeface="微软雅黑" pitchFamily="34" charset="-122"/>
                <a:ea typeface="微软雅黑" pitchFamily="34" charset="-122"/>
              </a:rPr>
              <a:t>CLASSMATE</a:t>
            </a:r>
            <a:endParaRPr lang="zh-CN" altLang="en-US" sz="2500" dirty="0">
              <a:solidFill>
                <a:srgbClr val="FFFFCC"/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7"/>
            <a:ext cx="9144000" cy="547260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0" y="1772816"/>
            <a:ext cx="1616343" cy="99833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30" y="1859232"/>
            <a:ext cx="3135898" cy="128173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26563"/>
            <a:ext cx="5686440" cy="8989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98" y="2636912"/>
            <a:ext cx="1965714" cy="41669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71800" y="3861048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北京市朝阳桥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高中九八届</a:t>
            </a:r>
            <a:r>
              <a:rPr lang="zh-CN" altLang="en-US" sz="2000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经典中圆简" pitchFamily="49" charset="-122"/>
              </a:rPr>
              <a:t>三十九班</a:t>
            </a:r>
            <a:endParaRPr lang="zh-CN" altLang="en-US" sz="2000" dirty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经典中圆简" pitchFamily="49" charset="-122"/>
            </a:endParaRPr>
          </a:p>
        </p:txBody>
      </p:sp>
      <p:pic>
        <p:nvPicPr>
          <p:cNvPr id="40" name="图片 39" hidden="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18853"/>
            <a:ext cx="9143245" cy="6839147"/>
          </a:xfrm>
          <a:prstGeom prst="rect">
            <a:avLst/>
          </a:prstGeom>
        </p:spPr>
      </p:pic>
      <p:pic>
        <p:nvPicPr>
          <p:cNvPr id="2" name="3.3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21556" y="430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715">
        <p:fade/>
      </p:transition>
    </mc:Choice>
    <mc:Fallback xmlns="">
      <p:transition spd="med" advTm="25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43524 -0.01134 " pathEditMode="relative" rAng="0" ptsTypes="AA">
                                      <p:cBhvr>
                                        <p:cTn id="6" dur="9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71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6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4.72222E-6 0 L -1.55278 -0.0125 " pathEditMode="relative" rAng="0" ptsTypes="AA">
                                      <p:cBhvr>
                                        <p:cTn id="11" dur="10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39" y="-62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1.75591 0.00602 " pathEditMode="relative" rAng="0" ptsTypes="AA">
                                      <p:cBhvr>
                                        <p:cTn id="16" dur="18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95" y="3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0" presetClass="emph" presetSubtype="0" fill="hold" grpId="1" nodeType="withEffect">
                                  <p:stCondLst>
                                    <p:cond delay="136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5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15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15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15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-1.30347 -0.01041 " pathEditMode="relative" rAng="0" ptsTypes="AA">
                                      <p:cBhvr>
                                        <p:cTn id="23" dur="8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74" y="-53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2" nodeType="withEffect">
                                  <p:stCondLst>
                                    <p:cond delay="8400"/>
                                  </p:stCondLst>
                                  <p:childTnLst>
                                    <p:animMotion origin="layout" path="M -1.30347 -0.01041 L 0.00226 -0.00115 " pathEditMode="relative" rAng="0" ptsTypes="AA">
                                      <p:cBhvr>
                                        <p:cTn id="25" dur="71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78" y="46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1.37674 -0.01112 " pathEditMode="relative" rAng="0" ptsTypes="AA">
                                      <p:cBhvr>
                                        <p:cTn id="27" dur="128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37" y="-5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4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0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94444E-6 3.33333E-6 L -1.47535 -0.01181 " pathEditMode="relative" rAng="0" ptsTypes="AA">
                                      <p:cBhvr>
                                        <p:cTn id="32" dur="128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67" y="-6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89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88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3.7037E-7 L 1.62882 0.01019 " pathEditMode="relative" rAng="0" ptsTypes="AA">
                                      <p:cBhvr>
                                        <p:cTn id="37" dur="99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41" y="5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7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36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5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animScale>
                                      <p:cBhvr>
                                        <p:cTn id="45" dur="9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Scale>
                                      <p:cBhvr>
                                        <p:cTn id="50" dur="44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animScale>
                                      <p:cBhvr>
                                        <p:cTn id="52" dur="4400" fill="hold"/>
                                        <p:tgtEl>
                                          <p:spTgt spid="1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9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57" dur="6600" fill="hold"/>
                                        <p:tgtEl>
                                          <p:spTgt spid="4"/>
                                        </p:tgtEl>
                                      </p:cBhvr>
                                      <p:by x="123000" y="123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animScale>
                                      <p:cBhvr>
                                        <p:cTn id="59" dur="7400" fill="hold"/>
                                        <p:tgtEl>
                                          <p:spTgt spid="4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1389 C 3.05556E-6 0.00949 0.01111 0.02847 0.02517 0.02847 C 0.04166 0.02847 0.04791 0.00695 0.05017 -0.00532 L 0.05295 -0.02245 C 0.05538 -0.03495 0.06198 -0.05579 0.08038 -0.05579 C 0.09253 -0.05579 0.10642 -0.03727 0.10642 -0.01389 C 0.10642 0.00949 0.09253 0.02847 0.08038 0.02847 C 0.06198 0.02847 0.05538 0.00695 0.05295 -0.00532 L 0.05017 -0.02245 C 0.04791 -0.03495 0.04166 -0.05579 0.02517 -0.05579 C 0.01111 -0.05579 3.05556E-6 -0.03727 3.05556E-6 -0.01389 Z " pathEditMode="relative" rAng="0" ptsTypes="ffFffffFfff">
                                      <p:cBhvr>
                                        <p:cTn id="61" dur="27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7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9000" y="119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Scale>
                                      <p:cBhvr>
                                        <p:cTn id="68" dur="75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3.7037E-7 L 1.62882 0.01019 " pathEditMode="relative" rAng="0" ptsTypes="AA">
                                      <p:cBhvr>
                                        <p:cTn id="73" dur="161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41" y="5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6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81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80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4.72222E-6 3.7037E-7 L 1.75591 0.00602 " pathEditMode="relative" rAng="0" ptsTypes="AA">
                                      <p:cBhvr>
                                        <p:cTn id="78" dur="119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95" y="30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0" presetClass="emph" presetSubtype="0" fill="hold" grpId="1" nodeType="withEffect">
                                  <p:stCondLst>
                                    <p:cond delay="13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6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6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6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3" dur="6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4.72222E-6 0 L -1.55278 -0.0125 " pathEditMode="relative" rAng="0" ptsTypes="AA">
                                      <p:cBhvr>
                                        <p:cTn id="85" dur="102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39" y="-625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2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01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3.7037E-7 L 1.62882 0.01019 " pathEditMode="relative" rAng="0" ptsTypes="AA">
                                      <p:cBhvr>
                                        <p:cTn id="90" dur="14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41" y="50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61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60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animMotion origin="layout" path="M 4.72222E-6 0 L -1.55278 -0.0125 " pathEditMode="relative" rAng="0" ptsTypes="AA">
                                      <p:cBhvr>
                                        <p:cTn id="95" dur="102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39" y="-6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1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2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01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7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3.7037E-7 L 1.62882 0.01019 " pathEditMode="relative" rAng="0" ptsTypes="AA">
                                      <p:cBhvr>
                                        <p:cTn id="100" dur="99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41" y="50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11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2" dur="36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5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72222E-6 3.7037E-7 L 1.75591 0.00602 " pathEditMode="relative" rAng="0" ptsTypes="AA">
                                      <p:cBhvr>
                                        <p:cTn id="105" dur="119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95" y="30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0" presetClass="emph" presetSubtype="0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15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15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15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" dur="15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animMotion origin="layout" path="M 4.72222E-6 0 L -1.55278 -0.0125 " pathEditMode="relative" rAng="0" ptsTypes="AA">
                                      <p:cBhvr>
                                        <p:cTn id="112" dur="102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39" y="-62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3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52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grpId="0" nodeType="withEffect">
                                  <p:stCondLst>
                                    <p:cond delay="14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3.7037E-7 L 1.62882 0.01019 " pathEditMode="relative" rAng="0" ptsTypes="AA">
                                      <p:cBhvr>
                                        <p:cTn id="117" dur="99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41" y="509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36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5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1.75591 0.00602 " pathEditMode="relative" rAng="0" ptsTypes="AA">
                                      <p:cBhvr>
                                        <p:cTn id="122" dur="128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95" y="30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4.72222E-6 3.7037E-7 L 1.75591 0.00602 " pathEditMode="relative" rAng="0" ptsTypes="AA">
                                      <p:cBhvr>
                                        <p:cTn id="127" dur="119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95" y="301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1" nodeType="withEffect">
                                  <p:stCondLst>
                                    <p:cond delay="132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6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6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6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6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allAtOnce"/>
      <p:bldP spid="3" grpId="1" build="allAtOnce"/>
      <p:bldP spid="6" grpId="0" build="allAtOnce"/>
      <p:bldP spid="6" grpId="1" build="allAtOnce"/>
      <p:bldP spid="7" grpId="0" build="allAtOnce"/>
      <p:bldP spid="7" grpId="1" build="allAtOnce"/>
      <p:bldP spid="8" grpId="0" build="allAtOnce"/>
      <p:bldP spid="8" grpId="2" build="allAtOnce"/>
      <p:bldP spid="9" grpId="0" build="allAtOnce"/>
      <p:bldP spid="9" grpId="1" build="allAtOnce"/>
      <p:bldP spid="10" grpId="0" build="allAtOnce"/>
      <p:bldP spid="10" grpId="1" build="allAtOnce"/>
      <p:bldP spid="11" grpId="0" build="allAtOnce"/>
      <p:bldP spid="11" grpId="1" build="allAtOnce"/>
      <p:bldP spid="14" grpId="0" build="allAtOnce"/>
      <p:bldP spid="14" grpId="1" build="allAtOnce"/>
      <p:bldP spid="15" grpId="0" build="allAtOnce"/>
      <p:bldP spid="15" grpId="1" build="allAtOnce"/>
      <p:bldP spid="17" grpId="0" build="allAtOnce"/>
      <p:bldP spid="17" grpId="1" build="allAtOnce"/>
      <p:bldP spid="18" grpId="0" build="allAtOnce"/>
      <p:bldP spid="18" grpId="1" build="allAtOnce"/>
      <p:bldP spid="20" grpId="0" build="allAtOnce"/>
      <p:bldP spid="20" grpId="1" build="allAtOnce"/>
      <p:bldP spid="22" grpId="0" build="allAtOnce"/>
      <p:bldP spid="22" grpId="1" build="allAtOnce"/>
      <p:bldP spid="23" grpId="0" build="allAtOnce"/>
      <p:bldP spid="23" grpId="1" build="allAtOnce"/>
      <p:bldP spid="24" grpId="0" build="allAtOnce"/>
      <p:bldP spid="24" grpId="1" build="allAtOnce"/>
      <p:bldP spid="25" grpId="0" build="allAtOnce"/>
      <p:bldP spid="25" grpId="1" build="allAtOnce"/>
      <p:bldP spid="26" grpId="0" build="allAtOnce"/>
      <p:bldP spid="26" grpId="1" build="allAtOnce"/>
      <p:bldP spid="27" grpId="0" build="allAtOnce"/>
      <p:bldP spid="27" grpId="1" build="allAtOnce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" b="2113"/>
          <a:stretch/>
        </p:blipFill>
        <p:spPr>
          <a:xfrm>
            <a:off x="0" y="692150"/>
            <a:ext cx="9143996" cy="5473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693">
            <a:off x="5737507" y="3423967"/>
            <a:ext cx="2417382" cy="16123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853">
            <a:off x="5457487" y="1538113"/>
            <a:ext cx="2621143" cy="1965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</a:ln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963">
            <a:off x="3247246" y="3611175"/>
            <a:ext cx="2749314" cy="1832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1"/>
          <a:stretch/>
        </p:blipFill>
        <p:spPr>
          <a:xfrm rot="242140">
            <a:off x="2828530" y="2099850"/>
            <a:ext cx="3169565" cy="1723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518" y="3046521"/>
            <a:ext cx="673462" cy="5511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791" y="3910243"/>
            <a:ext cx="797832" cy="9839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410" y="3069582"/>
            <a:ext cx="365786" cy="357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378" y="2055596"/>
            <a:ext cx="365786" cy="2287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0" y="3010959"/>
            <a:ext cx="621358" cy="7663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407" y="3010958"/>
            <a:ext cx="1019604" cy="9058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056" y="3501009"/>
            <a:ext cx="899222" cy="79887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228" y="2491510"/>
            <a:ext cx="774850" cy="8049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50" y="1446240"/>
            <a:ext cx="365786" cy="2953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06" y="2236326"/>
            <a:ext cx="365786" cy="2993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887" y="2351145"/>
            <a:ext cx="290087" cy="3577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038" y="3586789"/>
            <a:ext cx="365786" cy="3347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9552" y="2343465"/>
            <a:ext cx="1944216" cy="230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zh-CN" altLang="en-US" sz="1600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       时</a:t>
            </a: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光总是太短暂，留下了我的眷恋，刻下了你的自信和恬然； 岁月总是太漫漫，印记划过我的脸，彩虹架过你的天； </a:t>
            </a:r>
          </a:p>
        </p:txBody>
      </p:sp>
    </p:spTree>
    <p:extLst>
      <p:ext uri="{BB962C8B-B14F-4D97-AF65-F5344CB8AC3E}">
        <p14:creationId xmlns:p14="http://schemas.microsoft.com/office/powerpoint/2010/main" val="26339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394">
        <p14:ripple/>
      </p:transition>
    </mc:Choice>
    <mc:Fallback xmlns="">
      <p:transition spd="slow" advTm="13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9 0.23681 C -0.18924 0.23172 -0.18664 0.2294 -0.18073 0.22778 C -0.15434 0.20741 -0.1191 0.19653 -0.08924 0.18311 C -0.05816 0.16991 -0.02795 0.1544 0.00364 0.14121 C 0.03385 0.12824 0.10694 0.10602 0.12795 0.09861 C 0.12916 0.09792 0.1526 0.08912 0.15659 0.0875 C 0.16093 0.08473 0.16441 0.08079 0.16823 0.07917 C 0.18507 0.07153 0.20364 0.0669 0.22083 0.05973 C 0.29305 0.01922 0.39218 -0.0037 0.46319 -0.02754 C 0.60538 -0.07662 0.74774 -0.13611 0.89305 -0.16088 C 0.90902 -0.15972 0.92673 -0.16389 0.94479 -0.16643 C 0.95972 -0.16666 0.97639 -0.16689 0.99166 -0.16898 C 1.00225 -0.1706 1.01371 -0.17361 1.02396 -0.17268 C 1.03281 -0.17453 1.0408 -0.17314 1.04722 -0.17268 C 1.05521 -0.17106 1.05868 -0.16967 1.06458 -0.17037 C 1.07396 -0.16713 1.0684 -0.16643 1.08212 -0.16782 C 1.08819 -0.16944 1.09357 -0.16944 1.0934 -0.17152 C 1.10139 -0.16782 1.11319 -0.16921 1.12187 -0.1706 C 1.12899 -0.16921 1.1368 -0.17129 1.14444 -0.17361 L 1.17378 -0.17152 L 1.21701 -0.16574 " pathEditMode="relative" rAng="-801852" ptsTypes="ffffffffffffffffffAAA">
                                      <p:cBhvr>
                                        <p:cTn id="34" dur="6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861" y="-236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9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88 -0.00023 C -0.33681 0.00023 -0.33351 0.00116 -0.32691 0.00116 C -0.29323 0.00579 -0.25278 0.00579 -0.21684 0.00671 C -0.18038 0.0081 -0.14444 0.00995 -0.10764 0.01134 C -0.07135 0.01227 0.01233 0.01227 0.03819 0.01227 C 0.03958 0.01227 0.06753 0.01273 0.07205 0.01319 C 0.07674 0.01366 0.0809 0.01458 0.08611 0.01458 C 0.1059 0.01551 0.12778 0.01551 0.14792 0.01597 C 0.23559 0.02199 0.34896 0.01921 0.43142 0.01921 C 0.59722 0.02106 0.7658 0.02616 0.93004 0.01875 C 0.94965 0.01643 0.96875 0.01551 0.98924 0.01458 C 1.00538 0.01273 1.02309 0.01134 1.04028 0.01042 C 1.05295 0.00949 1.06615 0.00949 1.0783 0.0081 C 1.08663 0.00717 1.09583 0.00625 1.10347 0.00532 C 1.11024 0.0044 1.11424 0.00255 1.12188 0.00208 C 1.13073 0.00023 1.12569 0.00116 1.14149 -0.00023 C 1.14531 -0.0007 1.15347 -0.00116 1.15347 -0.0007 C 1.16198 -0.00255 1.17344 -0.00347 1.18333 -0.00394 C 1.19149 -0.00486 1.20104 -0.00533 1.2099 -0.00533 L 1.24115 -0.00903 L 1.28715 -0.01597 " pathEditMode="relative" rAng="0" ptsTypes="ffffffffffffffffffAAA">
                                      <p:cBhvr>
                                        <p:cTn id="42" dur="9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0" y="53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6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58 0.12222 C -0.1092 0.12615 -0.10642 0.12963 -0.10052 0.13171 C -0.07066 0.15717 -0.03489 0.15694 -0.00295 0.16458 C 0.02934 0.17222 0.06111 0.18425 0.09375 0.1905 C 0.12587 0.19675 0.2 0.19675 0.22274 0.19745 C 0.22431 0.19791 0.24913 0.20023 0.25295 0.20208 C 0.25729 0.20416 0.26111 0.20995 0.26563 0.21157 C 0.28316 0.21666 0.30243 0.21504 0.32031 0.21851 C 0.39792 0.25555 0.49844 0.23726 0.57153 0.23935 C 0.71858 0.24861 0.86771 0.2787 1.01337 0.23495 C 1.03056 0.22199 1.04774 0.21713 1.06563 0.21157 C 1.08021 0.1993 1.09566 0.19143 1.11111 0.18564 C 1.12222 0.18148 1.13403 0.17963 1.14479 0.17152 C 1.15191 0.16643 1.16007 0.16226 1.16684 0.15509 C 1.17292 0.1493 1.17639 0.13981 1.18316 0.13657 C 1.19097 0.1243 1.18663 0.12939 1.20052 0.12222 C 1.20399 0.1206 1.21111 0.11782 1.21111 0.11736 C 1.21875 0.10763 1.22882 0.10416 1.23785 0.10138 C 1.24479 0.09467 1.25347 0.09189 1.26111 0.09189 L 1.28889 0.06851 L 1.32969 0.02662 " pathEditMode="relative" rAng="0" ptsTypes="ffffffffffffffffffAAA">
                                      <p:cBhvr>
                                        <p:cTn id="5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05" y="303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95 -0.09977 C -0.29757 -0.09769 -0.29479 -0.0956 -0.28889 -0.0956 C -0.25903 -0.07894 -0.22327 -0.07894 -0.19132 -0.07269 C -0.15903 -0.06852 -0.12726 -0.06019 -0.09462 -0.05602 C -0.0625 -0.05162 0.01163 -0.05162 0.03472 -0.05162 C 0.03594 -0.05162 0.06076 -0.04954 0.06476 -0.04746 C 0.06892 -0.04746 0.07274 -0.04329 0.07726 -0.04329 C 0.09479 -0.03912 0.11406 -0.03912 0.13194 -0.03704 C 0.20955 -0.01412 0.31007 -0.02454 0.38316 -0.02454 C 0.53021 -0.01829 0.67934 0.00278 0.825 -0.02662 C 0.84219 -0.03496 0.85937 -0.03912 0.87726 -0.04329 C 0.89184 -0.04954 0.90729 -0.05602 0.92274 -0.06019 C 0.93385 -0.06227 0.94566 -0.06435 0.95642 -0.06852 C 0.96354 -0.07269 0.9717 -0.07477 0.97847 -0.07894 C 0.98455 -0.0831 0.98802 -0.08935 0.99479 -0.09144 C 1.0026 -0.09977 0.99826 -0.0956 1.01215 -0.09977 C 1.01562 -0.10185 1.02274 -0.10394 1.02274 -0.10185 C 1.03038 -0.11042 1.04045 -0.1125 1.04948 -0.11459 C 1.05642 -0.11875 1.0651 -0.12084 1.07274 -0.12084 L 1.10052 -0.13542 L 1.14132 -0.1625 " pathEditMode="relative" rAng="0" ptsTypes="ffffffffffffffffffAAA">
                                      <p:cBhvr>
                                        <p:cTn id="5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05" y="199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5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9 -0.06296 C -0.39983 -0.06157 -0.39653 -0.05879 -0.38993 -0.05879 C -0.35625 -0.04514 -0.3158 -0.04514 -0.27986 -0.04236 C -0.2434 -0.03819 -0.20747 -0.03264 -0.17066 -0.02847 C -0.13438 -0.02569 -0.0507 -0.02569 -0.02483 -0.02569 C -0.02344 -0.02569 0.00451 -0.0243 0.00903 -0.02292 C 0.01371 -0.02153 0.01788 -0.01875 0.02309 -0.01875 C 0.04288 -0.01597 0.06476 -0.01597 0.08489 -0.01458 C 0.17257 0.00347 0.28594 -0.00486 0.3684 -0.00486 C 0.5342 0.0007 0.7026 0.01597 0.86701 -0.00625 C 0.88646 -0.01319 0.90573 -0.01597 0.92604 -0.01875 C 0.94236 -0.0243 0.96007 -0.02847 0.97708 -0.03125 C 0.98993 -0.03403 1.00312 -0.03403 1.01528 -0.03819 C 1.02361 -0.04097 1.03281 -0.04375 1.04045 -0.04653 C 1.04722 -0.04907 1.05121 -0.05463 1.05885 -0.05602 C 1.06771 -0.06157 1.06267 -0.05879 1.07847 -0.06296 C 1.08229 -0.06435 1.09045 -0.06574 1.09045 -0.06435 C 1.09896 -0.06991 1.11042 -0.07268 1.12031 -0.07407 C 1.12847 -0.07685 1.13802 -0.07824 1.14687 -0.07824 L 1.17812 -0.08935 L 1.22413 -0.10995 " pathEditMode="relative" rAng="0" ptsTypes="ffffffffffffffffffAAA">
                                      <p:cBhvr>
                                        <p:cTn id="66" dur="9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93" y="159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9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05 0.14907 C -0.09166 0.14977 -0.08889 0.15023 -0.08159 0.1507 C -0.05139 0.15556 -0.01771 0.1588 0.01528 0.16204 C 0.04636 0.16574 0.07795 0.16968 0.11059 0.17292 C 0.14254 0.17639 0.2165 0.18287 0.23924 0.18495 C 0.2408 0.18519 0.26806 0.1875 0.26927 0.18796 C 0.27361 0.18866 0.27743 0.18935 0.28195 0.19005 C 0.29948 0.1919 0.31858 0.19352 0.33646 0.19537 C 0.41372 0.20532 0.51407 0.21273 0.58698 0.21921 C 0.73368 0.23195 0.88247 0.24907 1.02795 0.2581 C 1.04514 0.25857 1.06233 0.25995 1.08021 0.26088 C 1.0948 0.26111 1.11025 0.26181 1.1257 0.26273 C 1.13681 0.26343 1.14861 0.26435 1.15938 0.26458 C 1.16563 0.2625 1.17466 0.26528 1.18143 0.26505 C 1.1875 0.26389 1.19098 0.26482 1.19775 0.26505 C 1.20556 0.26458 1.20122 0.26482 1.21511 0.26551 C 1.21858 0.26551 1.2257 0.26597 1.2257 0.2662 C 1.23334 0.26574 1.24341 0.26644 1.25243 0.2669 C 1.25938 0.26713 1.26806 0.26759 1.2757 0.26829 L 1.30313 0.26875 L 1.34445 0.26921 " pathEditMode="relative" rAng="229070" ptsTypes="ffffffffffffffffffAAA">
                                      <p:cBhvr>
                                        <p:cTn id="74" dur="5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31" y="66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3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34 -0.028 C -0.27396 -0.03055 -0.27118 -0.03287 -0.26528 -0.03425 C -0.23542 -0.05115 -0.19965 -0.05092 -0.16771 -0.05601 C -0.13542 -0.06111 -0.10365 -0.06898 -0.07101 -0.07314 C -0.03889 -0.07731 0.03524 -0.07731 0.05798 -0.07777 C 0.05955 -0.078 0.08437 -0.07963 0.08819 -0.08078 C 0.09253 -0.08217 0.09635 -0.08611 0.10087 -0.08703 C 0.1184 -0.0905 0.13767 -0.08935 0.15555 -0.09166 C 0.23316 -0.1162 0.33368 -0.10416 0.40677 -0.10555 C 0.55382 -0.11157 0.70295 -0.13148 0.84861 -0.10254 C 0.8658 -0.09398 0.88298 -0.09074 0.90087 -0.08703 C 0.91545 -0.07893 0.9309 -0.07384 0.94635 -0.0699 C 0.95746 -0.06713 0.96927 -0.06597 0.98003 -0.06064 C 0.98715 -0.05717 0.99531 -0.05439 1.00208 -0.04976 C 1.00816 -0.04583 1.01163 -0.03958 1.0184 -0.0375 C 1.02621 -0.02939 1.02187 -0.03263 1.03576 -0.028 C 1.03923 -0.02685 1.04635 -0.025 1.04635 -0.02476 C 1.05399 -0.01828 1.06406 -0.01597 1.07309 -0.01412 C 1.08003 -0.00972 1.08871 -0.00787 1.09635 -0.00787 L 1.12413 0.00764 L 1.16493 0.03542 " pathEditMode="relative" rAng="0" ptsTypes="ffffffffffffffffffAAA">
                                      <p:cBhvr>
                                        <p:cTn id="82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05" y="-201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4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86 -0.17894 C -0.27378 -0.17848 -0.27048 -0.17755 -0.26389 -0.17755 C -0.23021 -0.17292 -0.18976 -0.17292 -0.15382 -0.172 C -0.11736 -0.17061 -0.08142 -0.16875 -0.04462 -0.16737 C -0.00833 -0.16644 0.07535 -0.16644 0.10122 -0.16644 C 0.10261 -0.16644 0.13056 -0.16598 0.13507 -0.16551 C 0.13976 -0.16505 0.14393 -0.16413 0.14913 -0.16413 C 0.16893 -0.1632 0.1908 -0.1632 0.21094 -0.16274 C 0.29861 -0.15672 0.41198 -0.1595 0.49445 -0.1595 C 0.66025 -0.15764 0.82865 -0.15255 0.99306 -0.15996 C 1.0125 -0.16227 1.03177 -0.1632 1.05209 -0.16413 C 1.0684 -0.16598 1.08611 -0.16737 1.10313 -0.16829 C 1.11597 -0.16922 1.12917 -0.16922 1.14132 -0.17061 C 1.14965 -0.17153 1.15886 -0.17246 1.1665 -0.17338 C 1.17327 -0.17431 1.17726 -0.17616 1.1849 -0.17663 C 1.19375 -0.17848 1.18872 -0.17755 1.20452 -0.17894 C 1.20834 -0.1794 1.2165 -0.17987 1.2165 -0.1794 C 1.225 -0.18125 1.23646 -0.18218 1.24636 -0.18264 C 1.25452 -0.18357 1.26406 -0.18403 1.27292 -0.18403 L 1.30417 -0.18774 L 1.35018 -0.19468 " pathEditMode="relative" rAng="0" ptsTypes="ffffffffffffffffffAAA">
                                      <p:cBhvr>
                                        <p:cTn id="90" dur="15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93" y="53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5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1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1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56 0.31776 C -0.02517 0.31591 -0.0224 0.31453 -0.01649 0.31337 C 0.01337 0.30181 0.04913 0.30204 0.08108 0.29834 C 0.11337 0.29487 0.14514 0.28932 0.17778 0.28654 C 0.2099 0.28377 0.28403 0.28377 0.30677 0.2833 C 0.30833 0.28307 0.33316 0.28215 0.33698 0.28122 C 0.34132 0.2803 0.34514 0.27775 0.34965 0.27683 C 0.36719 0.27452 0.38646 0.27544 0.40434 0.27382 C 0.48194 0.25671 0.58247 0.26527 0.65556 0.26411 C 0.8026 0.25995 0.95174 0.2463 1.0974 0.26619 C 1.11458 0.2722 1.13177 0.27429 1.14965 0.27683 C 1.16424 0.28261 1.17969 0.28608 1.19514 0.28886 C 1.20625 0.29071 1.21806 0.29163 1.22882 0.29533 C 1.23594 0.29764 1.2441 0.29949 1.25087 0.30273 C 1.25694 0.30551 1.26042 0.30967 1.26719 0.31129 C 1.275 0.31684 1.27066 0.31453 1.28455 0.31776 C 1.28802 0.31846 1.29514 0.31985 1.29514 0.32008 C 1.30278 0.32447 1.31285 0.32609 1.32187 0.32725 C 1.32882 0.33048 1.3375 0.33164 1.34514 0.33164 L 1.37292 0.34251 L 1.41372 0.3617 " pathEditMode="relative" rAng="0" ptsTypes="ffffffffffffffffffAAA">
                                      <p:cBhvr>
                                        <p:cTn id="98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05" y="-138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0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6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32 0.3757 C -0.21094 0.36458 -0.20816 0.3537 -0.20226 0.3537 C -0.17239 0.30972 -0.13663 0.30972 -0.10469 0.28773 C -0.07239 0.27685 -0.04062 0.25486 -0.00798 0.24375 C 0.02413 0.23287 0.09827 0.23287 0.12101 0.23287 C 0.12257 0.23287 0.1474 0.22199 0.15122 0.22199 C 0.15556 0.21088 0.15938 0.2 0.16389 0.2 C 0.18143 0.18889 0.2007 0.2 0.21858 0.18889 C 0.29618 0.12315 0.3967 0.15602 0.46979 0.14514 C 0.61684 0.13403 0.76597 0.06829 0.91163 0.15602 C 0.92882 0.17801 0.94601 0.18889 0.96389 0.2 C 0.97847 0.22199 0.99393 0.24375 1.00938 0.25486 C 1.02049 0.25486 1.03229 0.26574 1.04306 0.27685 C 1.05018 0.28773 1.05834 0.29884 1.06511 0.30972 C 1.07118 0.3206 1.07465 0.34259 1.08143 0.34259 C 1.08924 0.36458 1.0849 0.36458 1.09879 0.3757 C 1.10226 0.3757 1.10938 0.38658 1.10938 0.3757 C 1.11702 0.39745 1.12709 0.40857 1.13611 0.40857 C 1.14306 0.43056 1.15174 0.43056 1.15938 0.43056 L 1.18715 0.47431 L 1.22795 0.55139 " pathEditMode="relative" rAng="0" ptsTypes="ffffffffffffffffffAAA">
                                      <p:cBhvr>
                                        <p:cTn id="106" dur="17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05" y="-6597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7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88 0.30325 C -0.3368 0.30162 -0.3335 0.29815 -0.32691 0.29815 C -0.29323 0.28079 -0.25278 0.28079 -0.21684 0.27732 C -0.18038 0.27223 -0.14444 0.26528 -0.10764 0.26019 C -0.07135 0.25672 0.01233 0.25672 0.0382 0.25672 C 0.03959 0.25672 0.06754 0.2551 0.07205 0.25325 C 0.07674 0.25162 0.0809 0.24815 0.08611 0.24815 C 0.1059 0.24468 0.12778 0.24468 0.14792 0.24283 C 0.23559 0.22061 0.34896 0.23079 0.43143 0.23079 C 0.59722 0.22385 0.76563 0.2051 0.93004 0.23264 C 0.94948 0.24121 0.96875 0.24468 0.98906 0.24815 C 1.00538 0.2551 1.02309 0.26019 1.04011 0.26366 C 1.05295 0.26713 1.06615 0.26713 1.0783 0.27223 C 1.08663 0.2757 1.09584 0.27917 1.10347 0.28264 C 1.11025 0.28612 1.11424 0.29283 1.12188 0.29468 C 1.13073 0.30162 1.1257 0.29815 1.1415 0.30325 C 1.14531 0.3051 1.15347 0.30672 1.15347 0.3051 C 1.16198 0.31181 1.17344 0.31528 1.18334 0.31713 C 1.1915 0.32061 1.20104 0.32223 1.2099 0.32223 L 1.24115 0.33612 L 1.28716 0.36204 " pathEditMode="relative" rAng="0" ptsTypes="ffffffffffffffffffAAA">
                                      <p:cBhvr>
                                        <p:cTn id="114" dur="1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93" y="-196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7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3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3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1 0.13264 C -0.0849 0.13171 -0.08212 0.13125 -0.07483 0.12963 C -0.04462 0.12546 -0.01111 0.11875 0.02153 0.11203 C 0.05243 0.10648 0.08438 0.10092 0.11632 0.09467 C 0.14809 0.08842 0.22118 0.07291 0.24375 0.06805 C 0.24531 0.06805 0.27413 0.06157 0.27361 0.06227 C 0.27795 0.06157 0.28177 0.06134 0.28629 0.06064 C 0.30365 0.05717 0.32257 0.05324 0.34028 0.04953 C 0.41736 0.03634 0.51528 0.01412 0.58854 -0.00116 C 0.73368 -0.03195 0.8816 -0.05949 1.025 -0.09352 C 1.04184 -0.09815 1.0566 -0.10186 1.07639 -0.10625 C 1.09063 -0.11042 1.10365 -0.11412 1.12101 -0.11806 C 1.13194 -0.12061 1.14358 -0.12315 1.15417 -0.12616 C 1.15868 -0.12963 1.16701 -0.12963 1.17361 -0.13195 C 1.1816 -0.13519 1.18507 -0.13519 1.19167 -0.13704 C 1.19931 -0.13982 1.19288 -0.1382 1.20799 -0.14167 C 1.21215 -0.1426 1.2191 -0.14445 1.21806 -0.14422 C 1.22656 -0.14676 1.23646 -0.14931 1.2441 -0.15139 C 1.25069 -0.15255 1.26076 -0.15533 1.26823 -0.15695 L 1.29514 -0.16459 L 1.33542 -0.17639 " pathEditMode="relative" rAng="-536723" ptsTypes="ffffffffffffffffffAAA">
                                      <p:cBhvr>
                                        <p:cTn id="122" dur="13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37" y="-1481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6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grpId="1" nodeType="withEffect">
                                  <p:stCondLst>
                                    <p:cond delay="7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"/>
          <a:stretch/>
        </p:blipFill>
        <p:spPr>
          <a:xfrm>
            <a:off x="0" y="692150"/>
            <a:ext cx="9144000" cy="5504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1" r="21307"/>
          <a:stretch/>
        </p:blipFill>
        <p:spPr>
          <a:xfrm>
            <a:off x="1043608" y="1356155"/>
            <a:ext cx="3304095" cy="3987369"/>
          </a:xfrm>
          <a:prstGeom prst="roundRect">
            <a:avLst>
              <a:gd name="adj" fmla="val 3021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409">
            <a:off x="1858671" y="1566616"/>
            <a:ext cx="4988262" cy="3741194"/>
          </a:xfrm>
          <a:prstGeom prst="roundRect">
            <a:avLst>
              <a:gd name="adj" fmla="val 3021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8" b="10550"/>
          <a:stretch/>
        </p:blipFill>
        <p:spPr>
          <a:xfrm>
            <a:off x="1907704" y="1814713"/>
            <a:ext cx="6002656" cy="3070252"/>
          </a:xfrm>
          <a:prstGeom prst="roundRect">
            <a:avLst>
              <a:gd name="adj" fmla="val 3021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291">
            <a:off x="1792169" y="1721321"/>
            <a:ext cx="5559662" cy="3257036"/>
          </a:xfrm>
          <a:prstGeom prst="roundRect">
            <a:avLst>
              <a:gd name="adj" fmla="val 3021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190">
            <a:off x="1651002" y="1546566"/>
            <a:ext cx="4808726" cy="3606546"/>
          </a:xfrm>
          <a:prstGeom prst="roundRect">
            <a:avLst>
              <a:gd name="adj" fmla="val 3021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0" y="6051767"/>
            <a:ext cx="637033" cy="60960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6196795"/>
            <a:ext cx="576064" cy="49505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187439"/>
            <a:ext cx="780290" cy="67056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248399"/>
            <a:ext cx="637033" cy="60960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6335679"/>
            <a:ext cx="432048" cy="413443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411760" y="6003358"/>
            <a:ext cx="780290" cy="688491"/>
            <a:chOff x="7001409" y="4653136"/>
            <a:chExt cx="932690" cy="82296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1409" y="4653136"/>
              <a:ext cx="780290" cy="67056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809" y="4805536"/>
              <a:ext cx="780290" cy="670561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93" y="6522719"/>
            <a:ext cx="390145" cy="33528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15" y="6381328"/>
            <a:ext cx="237745" cy="2043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7" y="6411352"/>
            <a:ext cx="432048" cy="41344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69" y="6273873"/>
            <a:ext cx="609524" cy="584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88" y="6077241"/>
            <a:ext cx="609524" cy="58412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6000">
        <p14:flash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5.55556E-6 4.16281E-7 C 0.00555 -0.0111 0.01076 -0.01272 0.01944 -0.0178 C 0.02638 -0.02174 0.03142 -0.02636 0.03871 -0.02983 C 0.05486 -0.03746 0.07274 -0.03376 0.08958 -0.03769 C 0.09097 -0.03908 0.09236 -0.04047 0.09392 -0.04162 C 0.09531 -0.04255 0.09722 -0.04232 0.09843 -0.04371 C 0.10104 -0.04694 0.10451 -0.0555 0.10451 -0.0555 C 0.10763 -0.06868 0.11024 -0.0821 0.11336 -0.09528 C 0.11284 -0.1006 0.11319 -0.10615 0.11197 -0.11124 C 0.11163 -0.11309 0.10954 -0.11355 0.10885 -0.11517 C 0.10798 -0.11725 0.1085 -0.11956 0.10746 -0.12118 C 0.10486 -0.12557 0.10138 -0.12927 0.09843 -0.13321 C 0.09357 -0.13968 0.08888 -0.14731 0.0835 -0.15309 C 0.07899 -0.15818 0.07343 -0.16073 0.06857 -0.16489 C 0.06284 -0.17668 0.06909 -0.16651 0.06111 -0.17298 C 0.04496 -0.18593 0.05642 -0.18062 0.04618 -0.18478 C 0.03489 -0.19472 0.0394 -0.18964 0.02986 -0.20259 C 0.02881 -0.20397 0.0269 -0.20675 0.0269 -0.20675 C 0.02291 -0.22201 0.02499 -0.21461 0.02083 -0.22849 C 0.02204 -0.24306 0.01857 -0.2604 0.02534 -0.2722 C 0.03142 -0.28284 0.03229 -0.27867 0.03576 -0.28816 C 0.03645 -0.29001 0.03628 -0.29278 0.03732 -0.29417 C 0.04444 -0.30365 0.0559 -0.30781 0.06562 -0.30804 C 0.10746 -0.3092 0.14913 -0.30943 0.19097 -0.31013 C 0.20763 -0.31429 0.22326 -0.31822 0.23871 -0.32793 C 0.25381 -0.33742 0.24618 -0.33325 0.25659 -0.33996 C 0.25868 -0.34135 0.26267 -0.34389 0.26267 -0.34389 C 0.26423 -0.34597 0.26614 -0.34736 0.26718 -0.3499 C 0.26874 -0.3536 0.27013 -0.3617 0.27013 -0.3617 C 0.27187 -0.39223 0.27708 -0.39431 0.27308 -0.42946 C 0.27239 -0.43501 0.26857 -0.44519 0.26857 -0.44519 C 0.2644 -0.47548 0.26683 -0.49028 0.28802 -0.49884 C 0.2967 -0.5067 0.3085 -0.50925 0.31631 -0.51873 C 0.31944 -0.52243 0.3217 -0.52775 0.32534 -0.53075 C 0.3269 -0.53214 0.32847 -0.53307 0.32986 -0.53469 C 0.33541 -0.54116 0.33871 -0.54926 0.34479 -0.55458 C 0.35138 -0.56984 0.35798 -0.58695 0.36111 -0.6043 C 0.36232 -0.62419 0.36284 -0.65633 0.37152 -0.67391 C 0.37395 -0.69218 0.38159 -0.71068 0.38958 -0.72548 C 0.39826 -0.74144 0.40572 -0.75925 0.41631 -0.77335 C 0.41979 -0.77798 0.42447 -0.78075 0.42829 -0.78515 C 0.4342 -0.79186 0.44201 -0.79648 0.44618 -0.80504 C 0.44722 -0.80712 0.44774 -0.80943 0.44913 -0.81105 C 0.46163 -0.82608 0.47187 -0.83603 0.48211 -0.85476 C 0.48611 -0.87187 0.47986 -0.84944 0.48802 -0.8647 C 0.48958 -0.86771 0.48975 -0.87141 0.49097 -0.87465 C 0.49496 -0.88506 0.50034 -0.89431 0.50451 -0.90448 C 0.50572 -0.90749 0.50624 -0.91119 0.50746 -0.91443 C 0.50868 -0.9179 0.51041 -0.92113 0.51197 -0.92437 C 0.51475 -0.94056 0.51979 -0.95883 0.52534 -0.97409 C 0.5269 -0.98866 0.52847 -1.01457 0.53281 -1.03168 C 0.53472 -1.03908 0.53871 -1.04532 0.53871 -1.05365 " pathEditMode="relative" ptsTypes="fffffffffffffffffffffffffffffffffffffffffffffffffffA">
                                      <p:cBhvr>
                                        <p:cTn id="56" dur="1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58" dur="1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67345E-6 C 0.0033 -0.00879 0.0073 -0.01434 0.01198 -0.02174 C 0.01702 -0.0296 0.0132 -0.02636 0.01789 -0.03584 C 0.02466 -0.04926 0.03334 -0.06221 0.04184 -0.07354 C 0.04514 -0.07794 0.04549 -0.08603 0.04931 -0.0895 C 0.0507 -0.09089 0.05226 -0.09204 0.05365 -0.09343 C 0.05417 -0.09551 0.05452 -0.09759 0.05521 -0.09944 C 0.05608 -0.10152 0.05747 -0.10314 0.05816 -0.10523 C 0.05903 -0.10777 0.05851 -0.11101 0.05973 -0.11332 C 0.06198 -0.11794 0.07014 -0.12326 0.07309 -0.1272 C 0.08177 -0.13899 0.08646 -0.15495 0.09549 -0.16697 C 0.09861 -0.17877 0.10087 -0.18987 0.10591 -0.20074 C 0.11007 -0.20976 0.11441 -0.22017 0.11632 -0.23057 C 0.11823 -0.24075 0.11771 -0.2648 0.1224 -0.27243 C 0.12622 -0.27868 0.13368 -0.27775 0.13872 -0.28029 C 0.1474 -0.28469 0.15521 -0.29024 0.16407 -0.29417 C 0.16997 -0.30203 0.1783 -0.3055 0.18646 -0.30805 C 0.1908 -0.31105 0.19566 -0.3129 0.2 -0.31614 C 0.20313 -0.31845 0.20556 -0.32239 0.20886 -0.324 C 0.21702 -0.3277 0.22552 -0.33372 0.23282 -0.33996 C 0.23611 -0.38645 0.23299 -0.36818 0.23872 -0.3957 C 0.23941 -0.40194 0.24028 -0.41443 0.24184 -0.42137 C 0.24462 -0.43339 0.24983 -0.44288 0.25226 -0.45536 C 0.24914 -0.47942 0.24966 -0.4926 0.23733 -0.50902 C 0.23282 -0.52544 0.23993 -0.50208 0.23125 -0.52081 C 0.21702 -0.55157 0.23056 -0.53145 0.21789 -0.5488 C 0.21545 -0.55805 0.2073 -0.57539 0.20139 -0.58048 C 0.19931 -0.58927 0.1908 -0.60546 0.18507 -0.61031 C 0.18021 -0.62026 0.179 -0.63182 0.17466 -0.64223 C 0.16927 -0.65495 0.16302 -0.66674 0.15816 -0.67992 C 0.15556 -0.69496 0.14879 -0.70837 0.14618 -0.72363 C 0.14271 -0.74352 0.14132 -0.76665 0.13577 -0.78538 C 0.13525 -0.7914 0.13507 -0.79741 0.13438 -0.80319 C 0.1342 -0.80527 0.13282 -0.80712 0.13282 -0.8092 C 0.13282 -0.82562 0.13802 -0.83996 0.14184 -0.85499 C 0.14341 -0.86771 0.14584 -0.87997 0.14775 -0.89269 C 0.14757 -0.8987 0.14861 -0.98127 0.14028 -0.99815 C 0.13855 -1.01434 0.13733 -1.02937 0.13733 -1.04579 " pathEditMode="relative" ptsTypes="fffffffffffffffffffffffffffffffffffffA">
                                      <p:cBhvr>
                                        <p:cTn id="60" dur="8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0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65" dur="13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6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11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22849E-6 C -0.00139 -0.01757 -0.00121 -0.02937 -0.01059 -0.04185 C -0.01111 -0.04394 -0.01094 -0.04648 -0.01198 -0.04787 C -0.0158 -0.05296 -0.025 -0.06059 -0.02986 -0.06382 C -0.04514 -0.07423 -0.06128 -0.07886 -0.0776 -0.08556 C -0.08975 -0.09042 -0.10104 -0.09458 -0.11354 -0.09759 C -0.12396 -0.10661 -0.13611 -0.10823 -0.14774 -0.11332 C -0.15764 -0.12234 -0.16232 -0.12604 -0.16875 -0.13922 C -0.17083 -0.15402 -0.17309 -0.1679 -0.17465 -0.18293 C -0.17569 -0.19218 -0.17569 -0.20027 -0.18073 -0.20698 C -0.18142 -0.21299 -0.18368 -0.21877 -0.18368 -0.22479 C -0.18368 -0.24329 -0.18246 -0.26433 -0.17465 -0.28075 C -0.17239 -0.2937 -0.16632 -0.29972 -0.16267 -0.31221 C -0.15885 -0.32539 -0.16128 -0.31938 -0.15521 -0.33048 C -0.15121 -0.3469 -0.14132 -0.358 -0.13437 -0.37187 C -0.12969 -0.38112 -0.12535 -0.3913 -0.11944 -0.39963 C -0.11562 -0.40494 -0.11111 -0.40795 -0.10746 -0.41373 C -0.1026 -0.42136 -0.08854 -0.44172 -0.08663 -0.44935 C -0.08489 -0.45605 -0.08368 -0.46137 -0.08073 -0.46739 C -0.07916 -0.47525 -0.07795 -0.48057 -0.07465 -0.48728 C -0.07239 -0.49676 -0.06996 -0.50277 -0.06875 -0.51295 C -0.06927 -0.53029 -0.06632 -0.54926 -0.0717 -0.56475 C -0.07274 -0.56776 -0.07482 -0.56984 -0.07621 -0.57261 C -0.0908 -0.60083 -0.10295 -0.61563 -0.12691 -0.62835 C -0.13298 -0.63644 -0.13819 -0.63806 -0.14635 -0.64037 C -0.15642 -0.64916 -0.16684 -0.65494 -0.1776 -0.66211 C -0.1868 -0.66836 -0.196 -0.67668 -0.20607 -0.68015 C -0.20764 -0.682 -0.20885 -0.68432 -0.21059 -0.68593 C -0.2118 -0.68709 -0.21371 -0.68686 -0.21493 -0.68802 C -0.22205 -0.69542 -0.22291 -0.69796 -0.22691 -0.70582 C -0.23107 -0.72756 -0.22482 -0.70074 -0.23298 -0.71993 C -0.23403 -0.72224 -0.23368 -0.72525 -0.23437 -0.72802 C -0.23507 -0.73011 -0.23628 -0.73173 -0.23732 -0.73381 C -0.23854 -0.74329 -0.23837 -0.7493 -0.2434 -0.75555 C -0.24236 -0.77821 -0.24253 -0.80087 -0.24028 -0.82331 C -0.23993 -0.82678 -0.22378 -0.85522 -0.22239 -0.85707 C -0.20798 -0.87765 -0.20833 -0.87604 -0.19253 -0.89292 C -0.18993 -0.89569 -0.18646 -0.89639 -0.18368 -0.8987 C -0.16944 -0.91188 -0.1559 -0.92715 -0.14184 -0.94056 C -0.12413 -0.95744 -0.10955 -0.98149 -0.0941 -1.00185 C -0.09028 -1.00716 -0.08489 -1.00971 -0.08073 -1.0141 C -0.0743 -1.02081 -0.06996 -1.03029 -0.06423 -1.03769 C -0.05069 -1.05596 -0.03871 -1.07493 -0.02691 -1.09551 C -0.02083 -1.10592 -0.01493 -1.11679 -0.00746 -1.12534 C -0.00399 -1.12927 5.55556E-7 -1.13274 0.00295 -1.13737 C 0.01042 -1.14893 0.01615 -1.16188 0.02379 -1.17321 C 0.0257 -1.17599 0.04028 -1.19727 0.04028 -1.20097 " pathEditMode="relative" ptsTypes="ffffffffffffffffffffffffffffffffffffffffffffffA">
                                      <p:cBhvr>
                                        <p:cTn id="72" dur="1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9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0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77" dur="11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5.55556E-6 8.31637E-6 C 0.00227 -0.02011 0.00522 -0.03977 0.00747 -0.05966 C 0.00643 -0.07192 0.00747 -0.07932 0.00157 -0.08764 C -0.00034 -0.09713 -0.00485 -0.10638 -0.01197 -0.10938 C -0.01336 -0.11077 -0.01475 -0.11239 -0.01631 -0.11332 C -0.01822 -0.11447 -0.02065 -0.11401 -0.02239 -0.1154 C -0.0243 -0.11678 -0.02517 -0.11979 -0.0269 -0.12141 C -0.03055 -0.12465 -0.03471 -0.12673 -0.03871 -0.12927 C -0.04374 -0.13274 -0.04878 -0.13297 -0.05364 -0.13737 C -0.0644 -0.14708 -0.04773 -0.13505 -0.0611 -0.14523 C -0.0651 -0.14824 -0.06822 -0.14916 -0.07169 -0.15309 C -0.07794 -0.16049 -0.08385 -0.16905 -0.08957 -0.17714 C -0.09305 -0.19148 -0.09773 -0.20467 -0.10155 -0.219 C -0.10416 -0.24167 -0.10989 -0.26456 -0.11631 -0.2863 C -0.11839 -0.30226 -0.121 -0.31822 -0.12378 -0.33418 C -0.12482 -0.35129 -0.12569 -0.39107 -0.1328 -0.40564 C -0.13489 -0.41859 -0.13523 -0.42506 -0.14027 -0.43547 C -0.14305 -0.45073 -0.14444 -0.4542 -0.1493 -0.46739 C -0.15537 -0.48404 -0.15728 -0.50323 -0.16718 -0.51711 C -0.16944 -0.5296 -0.17187 -0.54486 -0.1776 -0.5548 C -0.17951 -0.56752 -0.18263 -0.58001 -0.18506 -0.59273 C -0.1868 -0.60985 -0.19166 -0.62349 -0.19548 -0.6406 C -0.20086 -0.66443 -0.20364 -0.69033 -0.21336 -0.71184 C -0.21735 -0.73704 -0.21145 -0.70929 -0.21944 -0.72779 C -0.22742 -0.74653 -0.21301 -0.72525 -0.22534 -0.74167 C -0.22881 -0.75924 -0.22447 -0.74074 -0.22985 -0.75554 C -0.23315 -0.7648 -0.23315 -0.77682 -0.23732 -0.78538 C -0.24044 -0.79208 -0.24218 -0.79833 -0.24478 -0.80527 C -0.24704 -0.81868 -0.25017 -0.83163 -0.25225 -0.84505 C -0.2552 -0.8839 -0.25902 -0.91928 -0.25225 -0.95837 C -0.25051 -0.96854 -0.24756 -0.98034 -0.24617 -0.99028 C -0.24513 -0.99814 -0.24322 -1.0141 -0.24322 -1.0141 " pathEditMode="relative" ptsTypes="fffffffffffffffffffffffffffffffA">
                                      <p:cBhvr>
                                        <p:cTn id="79" dur="10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0296 3.15449E-6 C -0.01215 -0.06083 0.00174 -0.11032 0.04046 -0.13992 C 0.04566 -0.15033 0.05226 -0.15703 0.05921 -0.16605 C 0.0632 -0.17114 0.06632 -0.17762 0.07049 -0.1827 C 0.07292 -0.19196 0.07518 -0.19612 0.0816 -0.20167 C 0.0849 -0.21323 0.09132 -0.22225 0.09653 -0.23243 C 0.10504 -0.24885 0.10486 -0.27128 0.11355 -0.28701 C 0.1158 -0.29903 0.11615 -0.31106 0.11893 -0.32262 C 0.11771 -0.35269 0.11684 -0.38714 0.10591 -0.41513 C 0.10469 -0.42137 0.10348 -0.42785 0.10226 -0.43409 C 0.09914 -0.44982 0.10608 -0.4704 0.11164 -0.48381 C 0.1125 -0.48613 0.11268 -0.4889 0.11355 -0.49098 C 0.11459 -0.49422 0.11598 -0.49769 0.11719 -0.5007 C 0.12986 -0.52914 0.15278 -0.54973 0.17709 -0.55759 C 0.18455 -0.5636 0.1908 -0.56499 0.19948 -0.56684 C 0.21042 -0.57748 0.2224 -0.5828 0.2349 -0.58835 C 0.24289 -0.59806 0.23455 -0.58927 0.24827 -0.59806 C 0.25851 -0.60407 0.26789 -0.61263 0.27813 -0.61911 C 0.28368 -0.62257 0.28768 -0.62928 0.29306 -0.63344 C 0.30261 -0.64084 0.31493 -0.6494 0.32292 -0.65958 C 0.32813 -0.66628 0.32986 -0.67091 0.33611 -0.67623 C 0.34167 -0.68548 0.34948 -0.69357 0.35296 -0.70467 C 0.35764 -0.71948 0.35417 -0.71346 0.36233 -0.72364 C 0.36476 -0.73196 0.3691 -0.73636 0.37171 -0.74492 C 0.37466 -0.75486 0.37535 -0.76365 0.379 -0.77336 C 0.37709 -0.80944 0.37848 -0.80227 0.36598 -0.8254 C 0.36476 -0.83072 0.36042 -0.83465 0.36042 -0.83973 C 0.35973 -0.86772 0.35139 -0.93016 0.37361 -0.95814 C 0.37709 -0.97225 0.38542 -0.97919 0.39046 -0.99145 " pathEditMode="relative" rAng="0" ptsTypes="ffffffffffffffffffffffffffffA">
                                      <p:cBhvr>
                                        <p:cTn id="84" dur="7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1" y="-4958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6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6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89" dur="13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6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C 0.02362 -0.03377 0.04323 -0.08696 0.06042 -0.12813 C 0.06511 -0.13923 0.06702 -0.15033 0.07257 -0.16073 C 0.07448 -0.17577 0.07987 -0.18756 0.08299 -0.20213 C 0.08612 -0.21647 0.08629 -0.2204 0.08768 -0.23474 C 0.08664 -0.28955 0.08542 -0.33002 0.08004 -0.38252 C 0.07865 -0.4179 0.07431 -0.45606 0.07848 -0.49122 C 0.08108 -0.51319 0.09792 -0.55135 0.10695 -0.56938 C 0.11441 -0.60847 0.12848 -0.64061 0.14619 -0.6716 C 0.15487 -0.70259 0.17587 -0.72341 0.18542 -0.75417 C 0.19098 -0.77105 0.19636 -0.78331 0.20035 -0.80158 C 0.20139 -0.8062 0.20382 -0.81476 0.20382 -0.81453 C 0.20504 -0.84876 0.204 -0.88946 0.22032 -0.91721 C 0.22153 -0.91929 0.22344 -0.91975 0.22483 -0.9216 C 0.23108 -0.92901 0.2283 -0.92924 0.23698 -0.93664 C 0.25278 -0.94959 0.26962 -0.95814 0.2849 -0.97133 C 0.29809 -0.9822 0.31129 -0.98844 0.31823 -1.00833 C 0.32014 -1.02799 0.3198 -1.01989 0.3198 -1.03238 " pathEditMode="relative" rAng="0" ptsTypes="fffffffffffffffffA">
                                      <p:cBhvr>
                                        <p:cTn id="94" dur="14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5164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1.40611E-6 C -0.00677 -0.00902 -0.00729 -0.02359 -0.01041 -0.03585 C -0.0118 -0.0703 -0.01979 -0.1494 -0.00902 -0.17299 C -0.00833 -0.17461 -0.00677 -0.17553 -0.0059 -0.17715 C -0.00486 -0.179 -0.00381 -0.18085 -0.00295 -0.18293 C 0.00035 -0.1908 0.00157 -0.19981 0.00591 -0.20698 C 0.01025 -0.21392 0.01563 -0.21693 0.01945 -0.22479 C 0.02119 -0.23242 0.02466 -0.23497 0.0283 -0.24075 C 0.03195 -0.24676 0.03473 -0.25324 0.03889 -0.25856 C 0.04358 -0.27128 0.04931 -0.28353 0.05365 -0.29625 C 0.05903 -0.31198 0.0533 -0.30504 0.06112 -0.31221 C 0.06355 -0.31892 0.06615 -0.32539 0.06858 -0.3321 C 0.07014 -0.33649 0.07327 -0.33973 0.07466 -0.34413 C 0.07744 -0.35361 0.07813 -0.36055 0.08351 -0.36795 C 0.08507 -0.38252 0.08907 -0.39547 0.09098 -0.40957 C 0.09306 -0.42461 0.09393 -0.4401 0.09549 -0.45537 C 0.09532 -0.48797 0.10782 -0.6531 0.08212 -0.72179 C 0.07987 -0.73635 0.07587 -0.75162 0.07171 -0.76549 C 0.06285 -0.79487 0.06841 -0.7685 0.06112 -0.79533 C 0.05851 -0.80527 0.05382 -0.82562 0.04931 -0.83511 C 0.04115 -0.85268 0.04792 -0.82886 0.04185 -0.84898 C 0.0382 -0.86078 0.03299 -0.87627 0.02987 -0.88876 C 0.02605 -0.90402 0.02501 -0.9179 0.01945 -0.93247 C 0.01823 -0.95282 0.01841 -0.97248 0.01337 -0.99214 C 0.01285 -1.00023 0.01233 -1.00809 0.01198 -1.01619 C 0.01129 -1.03215 0.01042 -1.06383 0.01042 -1.06383 " pathEditMode="relative" ptsTypes="fffffffffffffffffffffffffA">
                                      <p:cBhvr>
                                        <p:cTn id="96" dur="12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-8.67362E-19 -1.26735E-6 C -0.00278 -0.02197 -0.01319 -0.03954 -0.0224 -0.05781 C -0.02535 -0.06382 -0.02517 -0.07146 -0.0283 -0.0777 C -0.03038 -0.08834 -0.03437 -0.09736 -0.03733 -0.10753 C -0.03958 -0.12419 -0.04514 -0.13991 -0.05069 -0.15541 C -0.0526 -0.1746 -0.05833 -0.19195 -0.06128 -0.21091 C -0.06371 -0.22733 -0.06632 -0.24306 -0.07014 -0.25878 C -0.07257 -0.29787 -0.07778 -0.33672 -0.08212 -0.3758 C -0.08316 -0.58788 -0.08368 -0.80018 -0.08507 -1.01202 C -0.08524 -1.03284 -0.08767 -1.05388 -0.09253 -1.07377 C -0.09444 -1.0925 -0.09792 -1.10938 -0.10156 -1.12742 C -0.10278 -1.1561 -0.10191 -1.15217 -0.10451 -1.17321 C -0.10486 -1.17645 -0.10538 -1.17992 -0.1059 -1.18316 C -0.10677 -1.18848 -0.10903 -1.19889 -0.10903 -1.19889 " pathEditMode="relative" ptsTypes="fffffffffffffA">
                                      <p:cBhvr>
                                        <p:cTn id="98" dur="15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2.77778E-6 6.93802E-7 C -0.01059 -0.003 -0.01545 -0.01133 -0.02239 -0.02197 C -0.02934 -0.0326 -0.03611 -0.04232 -0.0434 -0.0518 C -0.05087 -0.06151 -0.05625 -0.074 -0.06423 -0.08348 C -0.0816 -0.10384 -0.10035 -0.12164 -0.11805 -0.1413 C -0.1217 -0.14523 -0.12621 -0.14731 -0.12986 -0.15124 C -0.13368 -0.15541 -0.13646 -0.16096 -0.14028 -0.16512 C -0.14392 -0.16905 -0.14861 -0.17113 -0.15225 -0.17507 C -0.1717 -0.19495 -0.19045 -0.21716 -0.20903 -0.23866 C -0.21875 -0.25 -0.22517 -0.26665 -0.23594 -0.27636 C -0.25139 -0.29024 -0.26458 -0.30828 -0.27916 -0.324 C -0.28611 -0.3314 -0.29357 -0.34667 -0.30156 -0.3499 C -0.31128 -0.36725 -0.29982 -0.3499 -0.31354 -0.36193 C -0.32239 -0.36979 -0.31666 -0.3691 -0.32396 -0.37789 C -0.33472 -0.39107 -0.34288 -0.39593 -0.35382 -0.40564 C -0.36406 -0.41489 -0.37552 -0.42923 -0.38507 -0.4394 C -0.39635 -0.45143 -0.40729 -0.46438 -0.41649 -0.47918 C -0.42048 -0.48566 -0.42083 -0.49329 -0.42552 -0.49907 C -0.43576 -0.52729 -0.45191 -0.55018 -0.46875 -0.57261 C -0.47205 -0.57701 -0.47291 -0.58418 -0.47621 -0.58857 C -0.48611 -0.60175 -0.49965 -0.61794 -0.51198 -0.62627 C -0.51649 -0.63436 -0.51857 -0.63737 -0.52552 -0.64014 C -0.53177 -0.65286 -0.54323 -0.66119 -0.55225 -0.66998 C -0.5618 -0.67923 -0.56996 -0.69033 -0.57916 -0.69981 C -0.59965 -0.72086 -0.61857 -0.72779 -0.63298 -0.75948 C -0.63993 -0.80018 -0.63507 -0.76873 -0.63298 -0.86887 C -0.63194 -0.91581 -0.62135 -0.95397 -0.61198 -0.99815 C -0.61163 -1.00208 -0.61094 -1.01595 -0.60903 -1.02197 C -0.60243 -1.04139 -0.60607 -1.02405 -0.60312 -1.03792 C -0.60052 -1.05041 -0.59878 -1.06776 -0.5941 -1.07955 " pathEditMode="relative" ptsTypes="fffffffffffffffffffffffffffffA">
                                      <p:cBhvr>
                                        <p:cTn id="100" dur="15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692150"/>
            <a:ext cx="9144000" cy="5473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01" y="6241343"/>
            <a:ext cx="609524" cy="5841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1" y="6521991"/>
            <a:ext cx="321216" cy="3078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69" y="6237317"/>
            <a:ext cx="459241" cy="4401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44014"/>
            <a:ext cx="616082" cy="5904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49" y="6160395"/>
            <a:ext cx="748971" cy="7177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68" y="6519277"/>
            <a:ext cx="219514" cy="2103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19" y="6519277"/>
            <a:ext cx="219514" cy="2103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13" y="5949280"/>
            <a:ext cx="609524" cy="5841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16" y="6377975"/>
            <a:ext cx="321216" cy="30783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79" y="6101336"/>
            <a:ext cx="442472" cy="4240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69" y="6288810"/>
            <a:ext cx="340482" cy="3262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67" y="6094476"/>
            <a:ext cx="585987" cy="56157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93" y="6375261"/>
            <a:ext cx="219514" cy="2103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44" y="6375261"/>
            <a:ext cx="219514" cy="21036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686" y="6288810"/>
            <a:ext cx="340482" cy="32629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44" y="6165304"/>
            <a:ext cx="609524" cy="584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165304"/>
            <a:ext cx="609524" cy="5841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96344" y="2780928"/>
            <a:ext cx="4683768" cy="1347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 dirty="0" smtClean="0">
                <a:solidFill>
                  <a:srgbClr val="FF0000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       那</a:t>
            </a:r>
            <a:r>
              <a:rPr lang="zh-CN" altLang="en-US" sz="1600" dirty="0">
                <a:solidFill>
                  <a:srgbClr val="FF0000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些一起上课的早晨，一起练口语的黄昏，一起发传单的尴尬，一起吃泡面的深夜，一起复习的忙碌，一起逛街的周末。那些美的时光如一颗颗珍珠，串成我们美好的同窗情谊。</a:t>
            </a:r>
          </a:p>
        </p:txBody>
      </p:sp>
    </p:spTree>
    <p:extLst>
      <p:ext uri="{BB962C8B-B14F-4D97-AF65-F5344CB8AC3E}">
        <p14:creationId xmlns:p14="http://schemas.microsoft.com/office/powerpoint/2010/main" val="29484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9438">
        <p14:glitter dir="u"/>
      </p:transition>
    </mc:Choice>
    <mc:Fallback xmlns="">
      <p:transition spd="slow" advTm="9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7396 -0.89963 C 0.06841 -0.89871 0.06233 -0.89917 0.05712 -0.89616 C 0.05504 -0.895 0.05382 -0.89223 0.05192 -0.89084 C 0.04688 -0.88691 0.0408 -0.88737 0.03507 -0.88575 C 0.03299 -0.8846 0.03091 -0.88321 0.02865 -0.88229 C 0.02657 -0.88136 0.02414 -0.88159 0.02205 -0.88043 C 0.00643 -0.87211 -0.00937 -0.86008 -0.02343 -0.84759 C -0.02777 -0.83996 -0.03315 -0.83279 -0.03888 -0.82701 C -0.04114 -0.81869 -0.04479 -0.81036 -0.04808 -0.80273 C -0.04965 -0.79903 -0.05329 -0.79232 -0.05329 -0.79232 C -0.0552 -0.77914 -0.0585 -0.76804 -0.05972 -0.75439 C -0.05868 -0.73127 -0.05868 -0.71068 -0.04288 -0.69727 C -0.03298 -0.67761 -0.01979 -0.66235 -0.0052 -0.64871 C 0.0007 -0.64362 0.00643 -0.63437 0.01303 -0.63136 C 0.01598 -0.62673 0.01945 -0.6228 0.02205 -0.61748 C 0.02917 -0.60315 0.0224 -0.61078 0.02987 -0.60407 C 0.03403 -0.59019 0.03351 -0.57609 0.03768 -0.56221 C 0.03716 -0.54718 0.03907 -0.53122 0.03507 -0.51758 C 0.03195 -0.50648 0.02796 -0.49537 0.02466 -0.48427 C 0.02379 -0.48127 0.02101 -0.47988 0.01945 -0.47734 C 0.01546 -0.4704 0.01181 -0.46207 0.00782 -0.4549 C 0.00244 -0.44473 -0.00104 -0.43363 -0.00642 -0.42391 C -0.00729 -0.42044 -0.00798 -0.41674 -0.00902 -0.41374 C -0.00972 -0.41189 -0.01111 -0.41027 -0.01163 -0.40819 C -0.01458 -0.39709 -0.01545 -0.3839 -0.01683 -0.37211 C -0.01649 -0.35638 -0.01666 -0.34066 -0.01562 -0.32539 C -0.01527 -0.32146 -0.0118 -0.31661 -0.01041 -0.31314 C -0.00902 -0.30944 -0.00972 -0.30458 -0.00781 -0.30111 C -0.00086 -0.28793 -0.00138 -0.29417 0.00521 -0.28562 C 0.01198 -0.2766 0.01771 -0.2655 0.02466 -0.25601 C 0.02674 -0.24815 0.02796 -0.23982 0.02987 -0.23173 C 0.02917 -0.2012 0.02917 -0.19033 0.02605 -0.16605 C 0.02518 -0.16004 0.02483 -0.1531 0.02344 -0.14709 C 0.02223 -0.14246 0.01823 -0.13344 0.01823 -0.13344 C 0.01771 -0.1302 0.01789 -0.12743 0.01685 -0.12442 C 0.01511 -0.12003 0.00348 -0.10939 5.27778E-6 -0.10754 C -0.00347 -0.10546 -0.00572 -0.10546 -0.00902 -0.10199 C -0.01597 -0.09505 -0.02308 -0.08719 -0.02604 -0.07609 C -0.02447 -0.0555 -0.02812 -0.03631 -0.01562 -0.02451 C -0.01475 -0.02266 -0.01406 -0.02058 -0.01302 -0.0192 C -0.01197 -0.01758 -0.01006 -0.01711 -0.00902 -0.0155 C -0.00173 -0.00347 -0.01562 -0.01711 -0.00381 -0.00694 C -0.00086 -0.00093 -0.00225 -0.00301 5.27778E-6 5.55042E-7 " pathEditMode="relative" ptsTypes="ffffffffffffffffffffffffffffffffffffffffffA">
                                      <p:cBhvr>
                                        <p:cTn id="6" dur="6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736 -0.89963 C -0.06233 -0.8987 -0.05677 -0.89916 -0.05208 -0.89616 C -0.05017 -0.895 -0.04913 -0.89223 -0.0474 -0.89084 C -0.04271 -0.88691 -0.03715 -0.88737 -0.03195 -0.88575 C -0.03004 -0.88459 -0.02813 -0.88321 -0.02622 -0.88228 C -0.02431 -0.88136 -0.02205 -0.88159 -0.02014 -0.88043 C -0.0059 -0.87211 0.00851 -0.86008 0.02135 -0.84759 C 0.02535 -0.83996 0.03021 -0.83279 0.03542 -0.82701 C 0.0375 -0.81868 0.0408 -0.81036 0.04375 -0.80273 C 0.04531 -0.79903 0.04861 -0.79232 0.04861 -0.79209 C 0.05035 -0.77914 0.0533 -0.76804 0.05451 -0.75439 C 0.05347 -0.73126 0.05347 -0.71068 0.03906 -0.69727 C 0.03003 -0.67761 0.01805 -0.66235 0.00469 -0.6487 C -0.0007 -0.64361 -0.0059 -0.63436 -0.01181 -0.63136 C -0.01458 -0.62673 -0.01771 -0.62303 -0.02014 -0.61748 C -0.02656 -0.60314 -0.02049 -0.61077 -0.02726 -0.6043 C -0.03108 -0.59019 -0.03056 -0.57608 -0.03438 -0.56221 C -0.03386 -0.54718 -0.03559 -0.53122 -0.03195 -0.5178 C -0.02917 -0.50647 -0.02552 -0.49537 -0.02257 -0.48427 C -0.0217 -0.48126 -0.0191 -0.47988 -0.01771 -0.47733 C -0.01406 -0.47039 -0.01076 -0.46207 -0.00712 -0.4549 C -0.00226 -0.44472 0.00087 -0.43362 0.0059 -0.42391 C 0.0066 -0.42044 0.00729 -0.41674 0.00816 -0.41397 C 0.00885 -0.41212 0.01007 -0.41027 0.01059 -0.40818 C 0.01319 -0.39708 0.01406 -0.3839 0.01528 -0.37257 C 0.01493 -0.35638 0.0151 -0.34065 0.01424 -0.32562 C 0.01389 -0.32169 0.01076 -0.3166 0.00955 -0.31313 C 0.00816 -0.30943 0.00885 -0.30481 0.00712 -0.30111 C 0.00069 -0.28792 0.00121 -0.29417 -0.00469 -0.28607 C -0.01094 -0.27659 -0.01615 -0.26549 -0.02257 -0.25601 C -0.02448 -0.24838 -0.02552 -0.23982 -0.02726 -0.23173 C -0.02656 -0.20143 -0.02656 -0.19033 -0.02379 -0.16605 C -0.02292 -0.16027 -0.02257 -0.1531 -0.02136 -0.14708 C -0.02031 -0.14292 -0.01667 -0.1339 -0.01667 -0.13367 C -0.01615 -0.1302 -0.01632 -0.12789 -0.01545 -0.12442 C -0.01372 -0.12049 -0.00313 -0.10939 1.11111E-6 -0.10754 C 0.00312 -0.10569 0.00521 -0.10569 0.00816 -0.10199 C 0.01458 -0.09505 0.02101 -0.08718 0.02378 -0.07608 C 0.02222 -0.0555 0.02569 -0.03631 0.01424 -0.02474 C 0.01337 -0.02289 0.01285 -0.02081 0.0118 -0.01919 C 0.01094 -0.01757 0.0092 -0.01734 0.00816 -0.01549 C 0.00156 -0.00347 0.01424 -0.01734 0.00347 -0.00693 C 0.00069 -0.00092 0.00208 -0.003 1.11111E-6 -3.14524E-6 " pathEditMode="relative" rAng="0" ptsTypes="ffffffffffffffffffffffffffffffffffffffffffA">
                                      <p:cBhvr>
                                        <p:cTn id="8" dur="6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449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7567E-6 C -0.00278 -0.01226 -0.00538 -0.02474 -0.00903 -0.03631 C -0.01094 -0.04301 -0.02066 -0.05018 -0.02066 -0.05018 C -0.02587 -0.06059 -0.03107 -0.07077 -0.03767 -0.07955 C -0.03923 -0.08649 -0.04305 -0.09019 -0.04548 -0.0969 C -0.04496 -0.10731 -0.04531 -0.11794 -0.0441 -0.12812 C -0.04392 -0.13043 -0.04201 -0.13136 -0.04149 -0.13321 C -0.03785 -0.14755 -0.03698 -0.16119 -0.03246 -0.17484 C -0.03038 -0.18085 -0.03038 -0.18802 -0.02847 -0.1938 C -0.02691 -0.19866 -0.02326 -0.20768 -0.02326 -0.20768 C -0.0217 -0.22363 -0.01962 -0.24028 -0.01684 -0.25601 C -0.0158 -0.26966 -0.01493 -0.28423 -0.00903 -0.29579 C -0.00764 -0.31498 -0.00764 -0.33372 -0.01423 -0.35129 C -0.0158 -0.36263 -0.02048 -0.37049 -0.02326 -0.3809 C -0.02743 -0.3957 -0.03177 -0.41443 -0.04028 -0.42599 C -0.04114 -0.43594 -0.04271 -0.44519 -0.0441 -0.45513 C -0.04375 -0.46947 -0.04392 -0.48404 -0.04288 -0.49838 C -0.04271 -0.50092 -0.04097 -0.503 -0.04028 -0.50532 C -0.03802 -0.51341 -0.0368 -0.52289 -0.03507 -0.53122 C -0.03212 -0.54533 -0.03229 -0.5592 -0.02726 -0.57262 C -0.02604 -0.58603 -0.02326 -0.59621 -0.02066 -0.60892 C -0.02274 -0.72988 -0.0191 -0.6605 -0.02847 -0.71461 C -0.02795 -0.73543 -0.03212 -0.76572 -0.02205 -0.78538 C -0.01753 -0.80319 -0.00851 -0.8203 2.77778E-7 -0.83557 C 0.00347 -0.84898 -0.00139 -0.83349 0.00521 -0.84436 C 0.00747 -0.84806 0.00938 -0.85684 0.01181 -0.8617 C 0.01563 -0.88436 0.01945 -0.91235 0.0092 -0.93247 C 0.00677 -0.94449 0.00399 -0.94681 0.00399 -0.96184 " pathEditMode="relative" ptsTypes="fffffffffffffffffffffffffffA">
                                      <p:cBhvr>
                                        <p:cTn id="10" dur="7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12" dur="3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77778E-7 2.27567E-6 C -0.00278 -0.01226 -0.00538 -0.02474 -0.00903 -0.03631 C -0.01094 -0.04301 -0.02066 -0.05018 -0.02066 -0.05018 C -0.02587 -0.06059 -0.03107 -0.07077 -0.03767 -0.07955 C -0.03923 -0.08649 -0.04305 -0.09019 -0.04548 -0.0969 C -0.04496 -0.10731 -0.04531 -0.11794 -0.0441 -0.12812 C -0.04392 -0.13043 -0.04201 -0.13136 -0.04149 -0.13321 C -0.03785 -0.14755 -0.03698 -0.16119 -0.03246 -0.17484 C -0.03038 -0.18085 -0.03038 -0.18802 -0.02847 -0.1938 C -0.02691 -0.19866 -0.02326 -0.20768 -0.02326 -0.20768 C -0.0217 -0.22363 -0.01962 -0.24028 -0.01684 -0.25601 C -0.0158 -0.26966 -0.01493 -0.28423 -0.00903 -0.29579 C -0.00764 -0.31498 -0.00764 -0.33372 -0.01423 -0.35129 C -0.0158 -0.36263 -0.02048 -0.37049 -0.02326 -0.3809 C -0.02743 -0.3957 -0.03177 -0.41443 -0.04028 -0.42599 C -0.04114 -0.43594 -0.04271 -0.44519 -0.0441 -0.45513 C -0.04375 -0.46947 -0.04392 -0.48404 -0.04288 -0.49838 C -0.04271 -0.50092 -0.04097 -0.503 -0.04028 -0.50532 C -0.03802 -0.51341 -0.0368 -0.52289 -0.03507 -0.53122 C -0.03212 -0.54533 -0.03229 -0.5592 -0.02726 -0.57262 C -0.02604 -0.58603 -0.02326 -0.59621 -0.02066 -0.60892 C -0.02274 -0.72988 -0.0191 -0.6605 -0.02847 -0.71461 C -0.02795 -0.73543 -0.03212 -0.76572 -0.02205 -0.78538 C -0.01753 -0.80319 -0.00851 -0.8203 2.77778E-7 -0.83557 C 0.00347 -0.84898 -0.00139 -0.83349 0.00521 -0.84436 C 0.00747 -0.84806 0.00938 -0.85684 0.01181 -0.8617 C 0.01563 -0.88436 0.01945 -0.91235 0.0092 -0.93247 C 0.00677 -0.94449 0.00399 -0.94681 0.00399 -0.96184 " pathEditMode="relative" ptsTypes="fffffffffffffffffffffffffffA">
                                      <p:cBhvr>
                                        <p:cTn id="14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16" dur="7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22222E-6 5.90194E-6 C 0.00364 -0.00462 0.01284 -0.02057 0.01684 -0.02404 C 0.01736 -0.02589 0.01736 -0.02798 0.01822 -0.02936 C 0.01909 -0.03098 0.02135 -0.03098 0.02204 -0.03283 C 0.02326 -0.03653 0.02256 -0.04093 0.02343 -0.04486 C 0.02395 -0.04671 0.02517 -0.04833 0.02604 -0.04995 C 0.02951 -0.07007 0.03055 -0.08094 0.02725 -0.10545 C 0.02673 -0.10961 0.02204 -0.11586 0.02204 -0.11586 C 0.0217 -0.11748 0.02152 -0.11956 0.02083 -0.12095 C 0.01979 -0.12303 0.01753 -0.12395 0.01684 -0.12626 C 0.01527 -0.13089 0.01267 -0.15147 0.0118 -0.15725 C 0.01006 -0.23588 0.00642 -0.28191 0.01041 -0.35453 C 0.01093 -0.36378 0.01145 -0.36239 0.01562 -0.3684 C 0.0177 -0.37534 0.01944 -0.38181 0.02083 -0.38922 C 0.02256 -0.42252 0.02656 -0.45675 0.01944 -0.48959 C 0.01805 -0.49606 0.01388 -0.50369 0.0118 -0.51017 C 0.00868 -0.51988 0.00781 -0.52983 0.0052 -0.53954 C -0.0007 -0.58972 0.00503 -0.64592 0.00781 -0.69703 C 0.00868 -0.73288 0.0092 -0.76849 0.01041 -0.80434 C 0.01059 -0.8085 0.01163 -0.81243 0.0118 -0.81637 C 0.01388 -0.85314 0.00833 -0.83972 0.01562 -0.85453 C 0.01684 -0.86447 0.01736 -0.87326 0.02083 -0.88228 C 0.02256 -0.89268 0.02482 -0.90309 0.02725 -0.91327 C 0.02951 -0.92275 0.03385 -0.93431 0.03385 -0.94449 " pathEditMode="relative" ptsTypes="fffffffffffffffffffffffA">
                                      <p:cBhvr>
                                        <p:cTn id="18" dur="7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-1.26735E-6 C 0.00381 -0.02706 -0.00226 0.00717 0.00503 -0.01388 C 0.00694 -0.01943 0.00729 -0.02567 0.00902 -0.03122 C 0.01059 -0.03677 0.01371 -0.0414 0.01545 -0.04672 C 0.01805 -0.05458 0.0184 -0.06221 0.02204 -0.06915 C 0.025 -0.0821 0.03194 -0.10476 0.0401 -0.11425 C 0.04166 -0.1161 0.04375 -0.11748 0.04531 -0.11933 C 0.04895 -0.12373 0.05572 -0.13321 0.05572 -0.13321 C 0.05972 -0.14801 0.06267 -0.1679 0.05572 -0.18154 C 0.05034 -0.19218 0.04357 -0.20097 0.0375 -0.21092 C 0.03333 -0.21762 0.03177 -0.22687 0.02986 -0.2352 C 0.0302 -0.24908 0.03038 -0.26295 0.03107 -0.27683 C 0.03194 -0.29232 0.03854 -0.30944 0.0427 -0.32354 C 0.04947 -0.3469 0.05312 -0.37211 0.05833 -0.39616 C 0.0625 -0.43987 0.06441 -0.48844 0.04531 -0.5259 C 0.04288 -0.53585 0.03975 -0.54487 0.03888 -0.55527 C 0.03784 -0.5673 0.03628 -0.59158 0.03628 -0.59158 C 0.03489 -0.64408 0.03489 -0.7012 0.03246 -0.75254 C 0.03246 -0.75324 0.02795 -0.76711 0.02725 -0.77151 C 0.02586 -0.7796 0.02534 -0.78839 0.02204 -0.79579 C 0.01892 -0.8025 0.01354 -0.80735 0.01163 -0.81475 C 0.00989 -0.82146 0.00885 -0.82747 0.00642 -0.83372 C 0.0059 -0.84366 0.00711 -0.8543 0.00381 -0.86332 C -0.00209 -0.87905 -0.01407 -0.89917 -0.02344 -0.91166 C -0.02726 -0.91674 -0.03021 -0.92322 -0.03507 -0.92553 C -0.0441 -0.93432 -0.054 -0.93594 -0.06494 -0.93756 C -0.06667 -0.93871 -0.06841 -0.9401 -0.07014 -0.94103 C -0.07275 -0.94241 -0.07796 -0.9445 -0.07796 -0.9445 " pathEditMode="relative" ptsTypes="fffffffffffffffffffffffffffA">
                                      <p:cBhvr>
                                        <p:cTn id="22" dur="7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38889E-6 3.34875E-6 C 0.00382 -0.02706 -0.00226 0.00717 0.00504 -0.01388 C 0.00695 -0.01943 0.00729 -0.02567 0.00903 -0.03122 C 0.01059 -0.03677 0.01372 -0.0414 0.01545 -0.04672 C 0.01806 -0.05458 0.0184 -0.06221 0.02205 -0.06915 C 0.025 -0.0821 0.03195 -0.10477 0.04011 -0.11425 C 0.04167 -0.1161 0.04375 -0.11749 0.04531 -0.11934 C 0.04896 -0.12373 0.05573 -0.13321 0.05573 -0.13298 C 0.05972 -0.14801 0.06268 -0.1679 0.05573 -0.18155 C 0.05035 -0.19219 0.04358 -0.20097 0.0375 -0.21092 C 0.03333 -0.21763 0.03177 -0.22688 0.02986 -0.2352 C 0.03021 -0.24908 0.03038 -0.26295 0.03108 -0.27683 C 0.03195 -0.29233 0.03854 -0.30944 0.04271 -0.32355 C 0.04948 -0.3469 0.05313 -0.37211 0.05833 -0.39616 C 0.0625 -0.43987 0.06441 -0.48844 0.04531 -0.52591 C 0.04288 -0.53585 0.03976 -0.54487 0.03889 -0.55528 C 0.03785 -0.5673 0.03629 -0.59159 0.03629 -0.59135 C 0.0349 -0.64408 0.0349 -0.70121 0.03247 -0.75255 C 0.03247 -0.75324 0.02795 -0.76712 0.02726 -0.77151 C 0.02587 -0.77961 0.02535 -0.78839 0.02205 -0.79579 C 0.01893 -0.8025 0.01354 -0.80736 0.01163 -0.81476 C 0.0099 -0.82146 0.00886 -0.82748 0.00643 -0.83372 C 0.0059 -0.84367 0.00712 -0.8543 0.00382 -0.86332 C -0.00208 -0.87905 -0.01406 -0.89917 -0.02344 -0.91166 C -0.02726 -0.91675 -0.03021 -0.92322 -0.03507 -0.92554 C -0.0441 -0.93432 -0.05399 -0.93594 -0.06493 -0.93756 C -0.06667 -0.93872 -0.0684 -0.94011 -0.07014 -0.94103 C -0.07274 -0.94242 -0.07795 -0.9445 -0.07795 -0.94427 " pathEditMode="relative" rAng="0" ptsTypes="fffffffffffffffffffffffffffA">
                                      <p:cBhvr>
                                        <p:cTn id="24" dur="7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0.07396 -0.89963 C 0.06841 -0.89871 0.06233 -0.89917 0.05712 -0.89616 C 0.05504 -0.895 0.05382 -0.89223 0.05192 -0.89084 C 0.04688 -0.88691 0.0408 -0.88737 0.03507 -0.88575 C 0.03299 -0.8846 0.03091 -0.88321 0.02865 -0.88229 C 0.02657 -0.88136 0.02414 -0.88159 0.02205 -0.88043 C 0.00643 -0.87211 -0.00937 -0.86008 -0.02343 -0.84759 C -0.02777 -0.83996 -0.03315 -0.83279 -0.03888 -0.82701 C -0.04114 -0.81869 -0.04479 -0.81036 -0.04808 -0.80273 C -0.04965 -0.79903 -0.05329 -0.79232 -0.05329 -0.79232 C -0.0552 -0.77914 -0.0585 -0.76804 -0.05972 -0.75439 C -0.05868 -0.73127 -0.05868 -0.71068 -0.04288 -0.69727 C -0.03298 -0.67761 -0.01979 -0.66235 -0.0052 -0.64871 C 0.0007 -0.64362 0.00643 -0.63437 0.01303 -0.63136 C 0.01598 -0.62673 0.01945 -0.6228 0.02205 -0.61748 C 0.02917 -0.60315 0.0224 -0.61078 0.02987 -0.60407 C 0.03403 -0.59019 0.03351 -0.57609 0.03768 -0.56221 C 0.03716 -0.54718 0.03907 -0.53122 0.03507 -0.51758 C 0.03195 -0.50648 0.02796 -0.49537 0.02466 -0.48427 C 0.02379 -0.48127 0.02101 -0.47988 0.01945 -0.47734 C 0.01546 -0.4704 0.01181 -0.46207 0.00782 -0.4549 C 0.00244 -0.44473 -0.00104 -0.43363 -0.00642 -0.42391 C -0.00729 -0.42044 -0.00798 -0.41674 -0.00902 -0.41374 C -0.00972 -0.41189 -0.01111 -0.41027 -0.01163 -0.40819 C -0.01458 -0.39709 -0.01545 -0.3839 -0.01683 -0.37211 C -0.01649 -0.35638 -0.01666 -0.34066 -0.01562 -0.32539 C -0.01527 -0.32146 -0.0118 -0.31661 -0.01041 -0.31314 C -0.00902 -0.30944 -0.00972 -0.30458 -0.00781 -0.30111 C -0.00086 -0.28793 -0.00138 -0.29417 0.00521 -0.28562 C 0.01198 -0.2766 0.01771 -0.2655 0.02466 -0.25601 C 0.02674 -0.24815 0.02796 -0.23982 0.02987 -0.23173 C 0.02917 -0.2012 0.02917 -0.19033 0.02605 -0.16605 C 0.02518 -0.16004 0.02483 -0.1531 0.02344 -0.14709 C 0.02223 -0.14246 0.01823 -0.13344 0.01823 -0.13344 C 0.01771 -0.1302 0.01789 -0.12743 0.01685 -0.12442 C 0.01511 -0.12003 0.00348 -0.10939 5.27778E-6 -0.10754 C -0.00347 -0.10546 -0.00572 -0.10546 -0.00902 -0.10199 C -0.01597 -0.09505 -0.02308 -0.08719 -0.02604 -0.07609 C -0.02447 -0.0555 -0.02812 -0.03631 -0.01562 -0.02451 C -0.01475 -0.02266 -0.01406 -0.02058 -0.01302 -0.0192 C -0.01197 -0.01758 -0.01006 -0.01711 -0.00902 -0.0155 C -0.00173 -0.00347 -0.01562 -0.01711 -0.00381 -0.00694 C -0.00086 -0.00093 -0.00225 -0.00301 5.27778E-6 5.55042E-7 " pathEditMode="relative" ptsTypes="ffffffffffffffffffffffffffffffffffffffffffA">
                                      <p:cBhvr>
                                        <p:cTn id="26" dur="6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Rot by="21600000">
                                      <p:cBhvr>
                                        <p:cTn id="28" dur="7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6736 -0.89963 C -0.06233 -0.8987 -0.05677 -0.89916 -0.05208 -0.89616 C -0.05017 -0.895 -0.04913 -0.89223 -0.0474 -0.89084 C -0.04271 -0.88691 -0.03715 -0.88737 -0.03195 -0.88575 C -0.03004 -0.88459 -0.02813 -0.88321 -0.02622 -0.88228 C -0.02431 -0.88136 -0.02205 -0.88159 -0.02014 -0.88043 C -0.0059 -0.87211 0.00851 -0.86008 0.02135 -0.84759 C 0.02535 -0.83996 0.03021 -0.83279 0.03542 -0.82701 C 0.0375 -0.81868 0.0408 -0.81036 0.04375 -0.80273 C 0.04531 -0.79903 0.04861 -0.79232 0.04861 -0.79209 C 0.05035 -0.77914 0.0533 -0.76804 0.05451 -0.75439 C 0.05347 -0.73126 0.05347 -0.71068 0.03906 -0.69727 C 0.03003 -0.67761 0.01805 -0.66235 0.00469 -0.6487 C -0.0007 -0.64361 -0.0059 -0.63436 -0.01181 -0.63136 C -0.01458 -0.62673 -0.01771 -0.62303 -0.02014 -0.61748 C -0.02656 -0.60314 -0.02049 -0.61077 -0.02726 -0.6043 C -0.03108 -0.59019 -0.03056 -0.57608 -0.03438 -0.56221 C -0.03386 -0.54718 -0.03559 -0.53122 -0.03195 -0.5178 C -0.02917 -0.50647 -0.02552 -0.49537 -0.02257 -0.48427 C -0.0217 -0.48126 -0.0191 -0.47988 -0.01771 -0.47733 C -0.01406 -0.47039 -0.01076 -0.46207 -0.00712 -0.4549 C -0.00226 -0.44472 0.00087 -0.43362 0.0059 -0.42391 C 0.0066 -0.42044 0.00729 -0.41674 0.00816 -0.41397 C 0.00885 -0.41212 0.01007 -0.41027 0.01059 -0.40818 C 0.01319 -0.39708 0.01406 -0.3839 0.01528 -0.37257 C 0.01493 -0.35638 0.0151 -0.34065 0.01424 -0.32562 C 0.01389 -0.32169 0.01076 -0.3166 0.00955 -0.31313 C 0.00816 -0.30943 0.00885 -0.30481 0.00712 -0.30111 C 0.00069 -0.28792 0.00121 -0.29417 -0.00469 -0.28607 C -0.01094 -0.27659 -0.01615 -0.26549 -0.02257 -0.25601 C -0.02448 -0.24838 -0.02552 -0.23982 -0.02726 -0.23173 C -0.02656 -0.20143 -0.02656 -0.19033 -0.02379 -0.16605 C -0.02292 -0.16027 -0.02257 -0.1531 -0.02136 -0.14708 C -0.02031 -0.14292 -0.01667 -0.1339 -0.01667 -0.13367 C -0.01615 -0.1302 -0.01632 -0.12789 -0.01545 -0.12442 C -0.01372 -0.12049 -0.00313 -0.10939 1.11111E-6 -0.10754 C 0.00312 -0.10569 0.00521 -0.10569 0.00816 -0.10199 C 0.01458 -0.09505 0.02101 -0.08718 0.02378 -0.07608 C 0.02222 -0.0555 0.02569 -0.03631 0.01424 -0.02474 C 0.01337 -0.02289 0.01285 -0.02081 0.0118 -0.01919 C 0.01094 -0.01757 0.0092 -0.01734 0.00816 -0.01549 C 0.00156 -0.00347 0.01424 -0.01734 0.00347 -0.00693 C 0.00069 -0.00092 0.00208 -0.003 1.11111E-6 -3.14524E-6 " pathEditMode="relative" rAng="0" ptsTypes="ffffffffffffffffffffffffffffffffffffffffffA">
                                      <p:cBhvr>
                                        <p:cTn id="30" dur="6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449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2.77778E-7 2.27567E-6 C -0.00278 -0.01226 -0.00538 -0.02474 -0.00903 -0.03631 C -0.01094 -0.04301 -0.02066 -0.05018 -0.02066 -0.05018 C -0.02587 -0.06059 -0.03107 -0.07077 -0.03767 -0.07955 C -0.03923 -0.08649 -0.04305 -0.09019 -0.04548 -0.0969 C -0.04496 -0.10731 -0.04531 -0.11794 -0.0441 -0.12812 C -0.04392 -0.13043 -0.04201 -0.13136 -0.04149 -0.13321 C -0.03785 -0.14755 -0.03698 -0.16119 -0.03246 -0.17484 C -0.03038 -0.18085 -0.03038 -0.18802 -0.02847 -0.1938 C -0.02691 -0.19866 -0.02326 -0.20768 -0.02326 -0.20768 C -0.0217 -0.22363 -0.01962 -0.24028 -0.01684 -0.25601 C -0.0158 -0.26966 -0.01493 -0.28423 -0.00903 -0.29579 C -0.00764 -0.31498 -0.00764 -0.33372 -0.01423 -0.35129 C -0.0158 -0.36263 -0.02048 -0.37049 -0.02326 -0.3809 C -0.02743 -0.3957 -0.03177 -0.41443 -0.04028 -0.42599 C -0.04114 -0.43594 -0.04271 -0.44519 -0.0441 -0.45513 C -0.04375 -0.46947 -0.04392 -0.48404 -0.04288 -0.49838 C -0.04271 -0.50092 -0.04097 -0.503 -0.04028 -0.50532 C -0.03802 -0.51341 -0.0368 -0.52289 -0.03507 -0.53122 C -0.03212 -0.54533 -0.03229 -0.5592 -0.02726 -0.57262 C -0.02604 -0.58603 -0.02326 -0.59621 -0.02066 -0.60892 C -0.02274 -0.72988 -0.0191 -0.6605 -0.02847 -0.71461 C -0.02795 -0.73543 -0.03212 -0.76572 -0.02205 -0.78538 C -0.01753 -0.80319 -0.00851 -0.8203 2.77778E-7 -0.83557 C 0.00347 -0.84898 -0.00139 -0.83349 0.00521 -0.84436 C 0.00747 -0.84806 0.00938 -0.85684 0.01181 -0.8617 C 0.01563 -0.88436 0.01945 -0.91235 0.0092 -0.93247 C 0.00677 -0.94449 0.00399 -0.94681 0.00399 -0.96184 " pathEditMode="relative" ptsTypes="fffffffffffffffffffffffffffA">
                                      <p:cBhvr>
                                        <p:cTn id="32" dur="7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34" dur="7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7778E-7 2.27567E-6 C -0.00278 -0.01226 -0.00538 -0.02474 -0.00903 -0.03631 C -0.01094 -0.04301 -0.02066 -0.05018 -0.02066 -0.05018 C -0.02587 -0.06059 -0.03107 -0.07077 -0.03767 -0.07955 C -0.03923 -0.08649 -0.04305 -0.09019 -0.04548 -0.0969 C -0.04496 -0.10731 -0.04531 -0.11794 -0.0441 -0.12812 C -0.04392 -0.13043 -0.04201 -0.13136 -0.04149 -0.13321 C -0.03785 -0.14755 -0.03698 -0.16119 -0.03246 -0.17484 C -0.03038 -0.18085 -0.03038 -0.18802 -0.02847 -0.1938 C -0.02691 -0.19866 -0.02326 -0.20768 -0.02326 -0.20768 C -0.0217 -0.22363 -0.01962 -0.24028 -0.01684 -0.25601 C -0.0158 -0.26966 -0.01493 -0.28423 -0.00903 -0.29579 C -0.00764 -0.31498 -0.00764 -0.33372 -0.01423 -0.35129 C -0.0158 -0.36263 -0.02048 -0.37049 -0.02326 -0.3809 C -0.02743 -0.3957 -0.03177 -0.41443 -0.04028 -0.42599 C -0.04114 -0.43594 -0.04271 -0.44519 -0.0441 -0.45513 C -0.04375 -0.46947 -0.04392 -0.48404 -0.04288 -0.49838 C -0.04271 -0.50092 -0.04097 -0.503 -0.04028 -0.50532 C -0.03802 -0.51341 -0.0368 -0.52289 -0.03507 -0.53122 C -0.03212 -0.54533 -0.03229 -0.5592 -0.02726 -0.57262 C -0.02604 -0.58603 -0.02326 -0.59621 -0.02066 -0.60892 C -0.02274 -0.72988 -0.0191 -0.6605 -0.02847 -0.71461 C -0.02795 -0.73543 -0.03212 -0.76572 -0.02205 -0.78538 C -0.01753 -0.80319 -0.00851 -0.8203 2.77778E-7 -0.83557 C 0.00347 -0.84898 -0.00139 -0.83349 0.00521 -0.84436 C 0.00747 -0.84806 0.00938 -0.85684 0.01181 -0.8617 C 0.01563 -0.88436 0.01945 -0.91235 0.0092 -0.93247 C 0.00677 -0.94449 0.00399 -0.94681 0.00399 -0.96184 " pathEditMode="relative" ptsTypes="fffffffffffffffffffffffffffA">
                                      <p:cBhvr>
                                        <p:cTn id="36" dur="7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2222E-6 5.90194E-6 C 0.00364 -0.00462 0.01284 -0.02057 0.01684 -0.02404 C 0.01736 -0.02589 0.01736 -0.02798 0.01822 -0.02936 C 0.01909 -0.03098 0.02135 -0.03098 0.02204 -0.03283 C 0.02326 -0.03653 0.02256 -0.04093 0.02343 -0.04486 C 0.02395 -0.04671 0.02517 -0.04833 0.02604 -0.04995 C 0.02951 -0.07007 0.03055 -0.08094 0.02725 -0.10545 C 0.02673 -0.10961 0.02204 -0.11586 0.02204 -0.11586 C 0.0217 -0.11748 0.02152 -0.11956 0.02083 -0.12095 C 0.01979 -0.12303 0.01753 -0.12395 0.01684 -0.12626 C 0.01527 -0.13089 0.01267 -0.15147 0.0118 -0.15725 C 0.01006 -0.23588 0.00642 -0.28191 0.01041 -0.35453 C 0.01093 -0.36378 0.01145 -0.36239 0.01562 -0.3684 C 0.0177 -0.37534 0.01944 -0.38181 0.02083 -0.38922 C 0.02256 -0.42252 0.02656 -0.45675 0.01944 -0.48959 C 0.01805 -0.49606 0.01388 -0.50369 0.0118 -0.51017 C 0.00868 -0.51988 0.00781 -0.52983 0.0052 -0.53954 C -0.0007 -0.58972 0.00503 -0.64592 0.00781 -0.69703 C 0.00868 -0.73288 0.0092 -0.76849 0.01041 -0.80434 C 0.01059 -0.8085 0.01163 -0.81243 0.0118 -0.81637 C 0.01388 -0.85314 0.00833 -0.83972 0.01562 -0.85453 C 0.01684 -0.86447 0.01736 -0.87326 0.02083 -0.88228 C 0.02256 -0.89268 0.02482 -0.90309 0.02725 -0.91327 C 0.02951 -0.92275 0.03385 -0.93431 0.03385 -0.94449 " pathEditMode="relative" ptsTypes="fffffffffffffffffffffffA">
                                      <p:cBhvr>
                                        <p:cTn id="38" dur="7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11111E-6 -1.26735E-6 C 0.00381 -0.02706 -0.00226 0.00717 0.00503 -0.01388 C 0.00694 -0.01943 0.00729 -0.02567 0.00902 -0.03122 C 0.01059 -0.03677 0.01371 -0.0414 0.01545 -0.04672 C 0.01805 -0.05458 0.0184 -0.06221 0.02204 -0.06915 C 0.025 -0.0821 0.03194 -0.10476 0.0401 -0.11425 C 0.04166 -0.1161 0.04375 -0.11748 0.04531 -0.11933 C 0.04895 -0.12373 0.05572 -0.13321 0.05572 -0.13321 C 0.05972 -0.14801 0.06267 -0.1679 0.05572 -0.18154 C 0.05034 -0.19218 0.04357 -0.20097 0.0375 -0.21092 C 0.03333 -0.21762 0.03177 -0.22687 0.02986 -0.2352 C 0.0302 -0.24908 0.03038 -0.26295 0.03107 -0.27683 C 0.03194 -0.29232 0.03854 -0.30944 0.0427 -0.32354 C 0.04947 -0.3469 0.05312 -0.37211 0.05833 -0.39616 C 0.0625 -0.43987 0.06441 -0.48844 0.04531 -0.5259 C 0.04288 -0.53585 0.03975 -0.54487 0.03888 -0.55527 C 0.03784 -0.5673 0.03628 -0.59158 0.03628 -0.59158 C 0.03489 -0.64408 0.03489 -0.7012 0.03246 -0.75254 C 0.03246 -0.75324 0.02795 -0.76711 0.02725 -0.77151 C 0.02586 -0.7796 0.02534 -0.78839 0.02204 -0.79579 C 0.01892 -0.8025 0.01354 -0.80735 0.01163 -0.81475 C 0.00989 -0.82146 0.00885 -0.82747 0.00642 -0.83372 C 0.0059 -0.84366 0.00711 -0.8543 0.00381 -0.86332 C -0.00209 -0.87905 -0.01407 -0.89917 -0.02344 -0.91166 C -0.02726 -0.91674 -0.03021 -0.92322 -0.03507 -0.92553 C -0.0441 -0.93432 -0.054 -0.93594 -0.06494 -0.93756 C -0.06667 -0.93871 -0.06841 -0.9401 -0.07014 -0.94103 C -0.07275 -0.94241 -0.07796 -0.9445 -0.07796 -0.9445 " pathEditMode="relative" ptsTypes="fffffffffffffffffffffffffffA">
                                      <p:cBhvr>
                                        <p:cTn id="40" dur="7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38889E-6 3.34875E-6 C 0.00382 -0.02706 -0.00226 0.00717 0.00504 -0.01388 C 0.00695 -0.01943 0.00729 -0.02567 0.00903 -0.03122 C 0.01059 -0.03677 0.01372 -0.0414 0.01545 -0.04672 C 0.01806 -0.05458 0.0184 -0.06221 0.02205 -0.06915 C 0.025 -0.0821 0.03195 -0.10477 0.04011 -0.11425 C 0.04167 -0.1161 0.04375 -0.11749 0.04531 -0.11934 C 0.04896 -0.12373 0.05573 -0.13321 0.05573 -0.13298 C 0.05972 -0.14801 0.06268 -0.1679 0.05573 -0.18155 C 0.05035 -0.19219 0.04358 -0.20097 0.0375 -0.21092 C 0.03333 -0.21763 0.03177 -0.22688 0.02986 -0.2352 C 0.03021 -0.24908 0.03038 -0.26295 0.03108 -0.27683 C 0.03195 -0.29233 0.03854 -0.30944 0.04271 -0.32355 C 0.04948 -0.3469 0.05313 -0.37211 0.05833 -0.39616 C 0.0625 -0.43987 0.06441 -0.48844 0.04531 -0.52591 C 0.04288 -0.53585 0.03976 -0.54487 0.03889 -0.55528 C 0.03785 -0.5673 0.03629 -0.59159 0.03629 -0.59135 C 0.0349 -0.64408 0.0349 -0.70121 0.03247 -0.75255 C 0.03247 -0.75324 0.02795 -0.76712 0.02726 -0.77151 C 0.02587 -0.77961 0.02535 -0.78839 0.02205 -0.79579 C 0.01893 -0.8025 0.01354 -0.80736 0.01163 -0.81476 C 0.0099 -0.82146 0.00886 -0.82748 0.00643 -0.83372 C 0.0059 -0.84367 0.00712 -0.8543 0.00382 -0.86332 C -0.00208 -0.87905 -0.01406 -0.89917 -0.02344 -0.91166 C -0.02726 -0.91675 -0.03021 -0.92322 -0.03507 -0.92554 C -0.0441 -0.93432 -0.05399 -0.93594 -0.06493 -0.93756 C -0.06667 -0.93872 -0.0684 -0.94011 -0.07014 -0.94103 C -0.07274 -0.94242 -0.07795 -0.9445 -0.07795 -0.94427 " pathEditMode="relative" rAng="0" ptsTypes="fffffffffffffffffffffffffffA">
                                      <p:cBhvr>
                                        <p:cTn id="42" dur="7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7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5.06938E-6 C -0.01163 -0.0051 -0.00972 -0.00857 -0.01683 -0.02082 C -0.02031 -0.04117 -0.02152 -0.06037 -0.01163 -0.07771 C -0.00954 -0.08997 -0.00364 -0.10177 0.0014 -0.11241 C 0.00626 -0.12235 0.00765 -0.13368 0.00921 -0.14525 C 0.01008 -0.16814 0.01615 -0.21301 0.0066 -0.23174 C 0.00522 -0.26204 0.00226 -0.29141 -0.0052 -0.32008 C -0.00763 -0.35685 -0.00781 -0.35408 -0.0052 -0.41005 C -0.00485 -0.41837 -0.00121 -0.426 7.77778E-6 -0.4341 C 0.00365 -0.45884 0.00452 -0.48544 0.0066 -0.51042 C 0.00765 -0.59691 0.00869 -0.68155 0.0066 -0.76805 C 0.00591 -0.7995 0.00869 -0.83673 -0.0026 -0.8668 C -0.00711 -0.89016 -0.00781 -0.88969 -0.00781 -0.9186 " pathEditMode="relative" ptsTypes="ffffffffffffA">
                                      <p:cBhvr>
                                        <p:cTn id="44" dur="7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396 -0.89963 C 0.06841 -0.89871 0.06233 -0.89917 0.05712 -0.89616 C 0.05504 -0.895 0.05382 -0.89223 0.05192 -0.89084 C 0.04688 -0.88691 0.0408 -0.88737 0.03507 -0.88575 C 0.03299 -0.8846 0.03091 -0.88321 0.02865 -0.88229 C 0.02657 -0.88136 0.02414 -0.88159 0.02205 -0.88043 C 0.00643 -0.87211 -0.00937 -0.86008 -0.02343 -0.84759 C -0.02777 -0.83996 -0.03315 -0.83279 -0.03888 -0.82701 C -0.04114 -0.81869 -0.04479 -0.81036 -0.04808 -0.80273 C -0.04965 -0.79903 -0.05329 -0.79232 -0.05329 -0.79232 C -0.0552 -0.77914 -0.0585 -0.76804 -0.05972 -0.75439 C -0.05868 -0.73127 -0.05868 -0.71068 -0.04288 -0.69727 C -0.03298 -0.67761 -0.01979 -0.66235 -0.0052 -0.64871 C 0.0007 -0.64362 0.00643 -0.63437 0.01303 -0.63136 C 0.01598 -0.62673 0.01945 -0.6228 0.02205 -0.61748 C 0.02917 -0.60315 0.0224 -0.61078 0.02987 -0.60407 C 0.03403 -0.59019 0.03351 -0.57609 0.03768 -0.56221 C 0.03716 -0.54718 0.03907 -0.53122 0.03507 -0.51758 C 0.03195 -0.50648 0.02796 -0.49537 0.02466 -0.48427 C 0.02379 -0.48127 0.02101 -0.47988 0.01945 -0.47734 C 0.01546 -0.4704 0.01181 -0.46207 0.00782 -0.4549 C 0.00244 -0.44473 -0.00104 -0.43363 -0.00642 -0.42391 C -0.00729 -0.42044 -0.00798 -0.41674 -0.00902 -0.41374 C -0.00972 -0.41189 -0.01111 -0.41027 -0.01163 -0.40819 C -0.01458 -0.39709 -0.01545 -0.3839 -0.01683 -0.37211 C -0.01649 -0.35638 -0.01666 -0.34066 -0.01562 -0.32539 C -0.01527 -0.32146 -0.0118 -0.31661 -0.01041 -0.31314 C -0.00902 -0.30944 -0.00972 -0.30458 -0.00781 -0.30111 C -0.00086 -0.28793 -0.00138 -0.29417 0.00521 -0.28562 C 0.01198 -0.2766 0.01771 -0.2655 0.02466 -0.25601 C 0.02674 -0.24815 0.02796 -0.23982 0.02987 -0.23173 C 0.02917 -0.2012 0.02917 -0.19033 0.02605 -0.16605 C 0.02518 -0.16004 0.02483 -0.1531 0.02344 -0.14709 C 0.02223 -0.14246 0.01823 -0.13344 0.01823 -0.13344 C 0.01771 -0.1302 0.01789 -0.12743 0.01685 -0.12442 C 0.01511 -0.12003 0.00348 -0.10939 5.27778E-6 -0.10754 C -0.00347 -0.10546 -0.00572 -0.10546 -0.00902 -0.10199 C -0.01597 -0.09505 -0.02308 -0.08719 -0.02604 -0.07609 C -0.02447 -0.0555 -0.02812 -0.03631 -0.01562 -0.02451 C -0.01475 -0.02266 -0.01406 -0.02058 -0.01302 -0.0192 C -0.01197 -0.01758 -0.01006 -0.01711 -0.00902 -0.0155 C -0.00173 -0.00347 -0.01562 -0.01711 -0.00381 -0.00694 C -0.00086 -0.00093 -0.00225 -0.00301 5.27778E-6 5.55042E-7 " pathEditMode="relative" ptsTypes="ffffffffffffffffffffffffffffffffffffffffffA">
                                      <p:cBhvr>
                                        <p:cTn id="46" dur="6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7396 -0.89963 C 0.06841 -0.89871 0.06233 -0.89917 0.05712 -0.89616 C 0.05504 -0.895 0.05382 -0.89223 0.05192 -0.89084 C 0.04688 -0.88691 0.0408 -0.88737 0.03507 -0.88575 C 0.03299 -0.8846 0.03091 -0.88321 0.02865 -0.88229 C 0.02657 -0.88136 0.02414 -0.88159 0.02205 -0.88043 C 0.00643 -0.87211 -0.00937 -0.86008 -0.02343 -0.84759 C -0.02777 -0.83996 -0.03315 -0.83279 -0.03888 -0.82701 C -0.04114 -0.81869 -0.04479 -0.81036 -0.04808 -0.80273 C -0.04965 -0.79903 -0.05329 -0.79232 -0.05329 -0.79232 C -0.0552 -0.77914 -0.0585 -0.76804 -0.05972 -0.75439 C -0.05868 -0.73127 -0.05868 -0.71068 -0.04288 -0.69727 C -0.03298 -0.67761 -0.01979 -0.66235 -0.0052 -0.64871 C 0.0007 -0.64362 0.00643 -0.63437 0.01303 -0.63136 C 0.01598 -0.62673 0.01945 -0.6228 0.02205 -0.61748 C 0.02917 -0.60315 0.0224 -0.61078 0.02987 -0.60407 C 0.03403 -0.59019 0.03351 -0.57609 0.03768 -0.56221 C 0.03716 -0.54718 0.03907 -0.53122 0.03507 -0.51758 C 0.03195 -0.50648 0.02796 -0.49537 0.02466 -0.48427 C 0.02379 -0.48127 0.02101 -0.47988 0.01945 -0.47734 C 0.01546 -0.4704 0.01181 -0.46207 0.00782 -0.4549 C 0.00244 -0.44473 -0.00104 -0.43363 -0.00642 -0.42391 C -0.00729 -0.42044 -0.00798 -0.41674 -0.00902 -0.41374 C -0.00972 -0.41189 -0.01111 -0.41027 -0.01163 -0.40819 C -0.01458 -0.39709 -0.01545 -0.3839 -0.01683 -0.37211 C -0.01649 -0.35638 -0.01666 -0.34066 -0.01562 -0.32539 C -0.01527 -0.32146 -0.0118 -0.31661 -0.01041 -0.31314 C -0.00902 -0.30944 -0.00972 -0.30458 -0.00781 -0.30111 C -0.00086 -0.28793 -0.00138 -0.29417 0.00521 -0.28562 C 0.01198 -0.2766 0.01771 -0.2655 0.02466 -0.25601 C 0.02674 -0.24815 0.02796 -0.23982 0.02987 -0.23173 C 0.02917 -0.2012 0.02917 -0.19033 0.02605 -0.16605 C 0.02518 -0.16004 0.02483 -0.1531 0.02344 -0.14709 C 0.02223 -0.14246 0.01823 -0.13344 0.01823 -0.13344 C 0.01771 -0.1302 0.01789 -0.12743 0.01685 -0.12442 C 0.01511 -0.12003 0.00348 -0.10939 5.27778E-6 -0.10754 C -0.00347 -0.10546 -0.00572 -0.10546 -0.00902 -0.10199 C -0.01597 -0.09505 -0.02308 -0.08719 -0.02604 -0.07609 C -0.02447 -0.0555 -0.02812 -0.03631 -0.01562 -0.02451 C -0.01475 -0.02266 -0.01406 -0.02058 -0.01302 -0.0192 C -0.01197 -0.01758 -0.01006 -0.01711 -0.00902 -0.0155 C -0.00173 -0.00347 -0.01562 -0.01711 -0.00381 -0.00694 C -0.00086 -0.00093 -0.00225 -0.00301 5.27778E-6 5.55042E-7 " pathEditMode="relative" ptsTypes="ffffffffffffffffffffffffffffffffffffffffffA">
                                      <p:cBhvr>
                                        <p:cTn id="48" dur="6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50"/>
            <a:ext cx="9143999" cy="5473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6840760" cy="54737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22" y="1124744"/>
            <a:ext cx="1616075" cy="16669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286">
            <a:off x="3003947" y="2409808"/>
            <a:ext cx="3024330" cy="1999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</a:ln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503">
            <a:off x="3003947" y="2464246"/>
            <a:ext cx="3024330" cy="1890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"/>
          <a:stretch/>
        </p:blipFill>
        <p:spPr>
          <a:xfrm rot="21225228">
            <a:off x="2833912" y="2360722"/>
            <a:ext cx="3364400" cy="20972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</a:ln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909">
            <a:off x="2806620" y="2269688"/>
            <a:ext cx="3418984" cy="2279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</a:ln>
          <a:effectLst/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68355" y="2172781"/>
            <a:ext cx="350198" cy="3356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92644" y="1395888"/>
            <a:ext cx="385930" cy="3698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912" y="7677472"/>
            <a:ext cx="684883" cy="6563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65" y="-1222768"/>
            <a:ext cx="306064" cy="2933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232" y="6169205"/>
            <a:ext cx="418555" cy="401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11325" y="2525752"/>
            <a:ext cx="2468787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zh-CN" altLang="en-US" sz="1600" dirty="0" smtClean="0">
                <a:solidFill>
                  <a:srgbClr val="FF0000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       同</a:t>
            </a:r>
            <a:r>
              <a:rPr lang="zh-CN" altLang="en-US" sz="1600" dirty="0">
                <a:solidFill>
                  <a:srgbClr val="FF0000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学的情是一首无字的诗歌，是炎炎夏日里拂过窗前的一阵微风，是在音乐响起，手牵手一起舞动美好的年</a:t>
            </a:r>
            <a:r>
              <a:rPr lang="zh-CN" altLang="en-US" sz="1600" dirty="0" smtClean="0">
                <a:solidFill>
                  <a:srgbClr val="FF0000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华</a:t>
            </a:r>
            <a:r>
              <a:rPr lang="zh-CN" altLang="en-US" sz="1600" dirty="0">
                <a:solidFill>
                  <a:srgbClr val="FF0000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。</a:t>
            </a:r>
            <a:endParaRPr lang="zh-CN" altLang="en-US" sz="1600" spc="300" dirty="0">
              <a:solidFill>
                <a:srgbClr val="FF0000"/>
              </a:solidFill>
              <a:effectLst>
                <a:glow rad="317500">
                  <a:schemeClr val="bg1">
                    <a:alpha val="30000"/>
                  </a:schemeClr>
                </a:glow>
              </a:effectLst>
              <a:latin typeface="方正硬笔楷书简体" pitchFamily="65" charset="-122"/>
              <a:ea typeface="方正硬笔楷书简体" pitchFamily="65" charset="-122"/>
              <a:cs typeface="经典中圆简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648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2000">
        <p:circle/>
      </p:transition>
    </mc:Choice>
    <mc:Fallback xmlns="">
      <p:transition spd="slow" advTm="2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Motion origin="layout" path="M -3.61111E-6 -4.15684E-6 L 0.13212 0.1519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75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Motion origin="layout" path="M 0 -2.83599E-6 L -0.13542 0.1415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707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Motion origin="layout" path="M 0 -2.83599E-6 L 0.1401 -0.131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-657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Motion origin="layout" path="M 0 4.15221E-6 L -0.11979 -0.154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772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3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6.2963E-6 C -0.00539 0.028 0.00034 -0.00487 -0.00417 0.05277 C -0.00539 0.06828 -0.00851 0.08448 -0.01042 0.09999 C -0.01441 0.16874 -0.00955 0.23495 -0.00417 0.30277 C -0.00157 0.33471 -0.00365 0.36897 0.00416 0.39976 C 0.0059 0.41851 0.00746 0.44421 0.01458 0.4611 C 0.02725 0.49073 0.01527 0.45694 0.025 0.48055 C 0.03229 0.49883 0.03836 0.51828 0.04583 0.5361 C 0.04826 0.54189 0.05191 0.54675 0.05416 0.55254 C 0.05885 0.5655 0.06163 0.578 0.06458 0.59166 C 0.06475 0.59235 0.06771 0.60925 0.06875 0.6111 C 0.07031 0.61365 0.07326 0.61411 0.075 0.61666 C 0.08906 0.63518 0.10069 0.65995 0.12083 0.66643 C 0.13211 0.68194 0.13819 0.67383 0.15208 0.68333 C 0.16892 0.69467 0.18975 0.69629 0.20833 0.69999 C 0.22361 0.69907 0.23906 0.69953 0.25416 0.69721 C 0.25659 0.69675 0.25816 0.69305 0.26041 0.69143 C 0.27569 0.68286 0.26198 0.69583 0.27708 0.68333 C 0.28611 0.67546 0.28836 0.66735 0.29791 0.6611 C 0.30295 0.65092 0.30607 0.64189 0.3125 0.63333 C 0.31458 0.62221 0.31597 0.61087 0.31875 0.59999 C 0.31805 0.58333 0.31892 0.56643 0.31666 0.54999 C 0.3158 0.54351 0.30156 0.53078 0.29791 0.52777 C 0.28472 0.51712 0.27205 0.50925 0.25833 0.49976 C 0.23541 0.50092 0.2125 0.50022 0.18958 0.50277 C 0.17882 0.50393 0.17048 0.51782 0.1625 0.52499 C 0.16059 0.52661 0.15816 0.52615 0.15625 0.52777 C 0.15121 0.53101 0.14618 0.53471 0.14166 0.53888 C 0.13923 0.5412 0.13784 0.5449 0.13541 0.54721 C 0.12847 0.55393 0.11996 0.55856 0.1125 0.56388 C 0.10677 0.56805 0.10104 0.57245 0.09583 0.57777 C 0.09305 0.58055 0.09045 0.58379 0.0875 0.58587 C 0.07673 0.59421 0.06493 0.59976 0.05416 0.60833 C 0.04409 0.6287 0.05746 0.60462 0.04166 0.62221 C 0.03975 0.6243 0.03906 0.628 0.0375 0.63055 C 0.02656 0.64513 0.03229 0.63333 0.02083 0.64444 C 0.01649 0.6486 0.01267 0.65416 0.00833 0.65833 C 0.00277 0.66388 -0.00452 0.66735 -0.00834 0.67499 C -0.0099 0.67777 -0.01077 0.68078 -0.0125 0.68333 C -0.01667 0.68888 -0.025 0.69999 -0.025 0.69999 C -0.02795 0.7111 -0.03021 0.7155 -0.0375 0.72198 C -0.03889 0.72569 -0.03993 0.72985 -0.04167 0.73309 C -0.0441 0.73796 -0.04792 0.74212 -0.05 0.74698 C -0.05139 0.75022 -0.0507 0.75508 -0.05209 0.75809 C -0.0625 0.78309 -0.05712 0.76249 -0.06667 0.78055 C -0.06841 0.78379 -0.06927 0.78796 -0.07084 0.79166 C -0.07275 0.79559 -0.075 0.79907 -0.07709 0.80277 C -0.08108 0.81782 -0.08976 0.82546 -0.09584 0.83865 C -0.10973 0.86851 -0.12691 0.89513 -0.14375 0.92198 C -0.15747 0.94421 -0.16945 0.96735 -0.18334 0.98888 C -0.19028 0.9993 -0.19532 1.01157 -0.20417 1.01944 C -0.2158 1.04282 -0.23334 1.05833 -0.24792 1.07777 C -0.25903 1.09258 -0.26789 1.11319 -0.28125 1.12499 C -0.29167 1.13425 -0.30035 1.14606 -0.31042 1.15555 C -0.32466 1.16921 -0.31337 1.15346 -0.325 1.16666 C -0.33768 1.18055 -0.35191 1.19282 -0.36667 1.20277 C -0.38316 1.21365 -0.39653 1.23008 -0.41459 1.2361 C -0.4257 1.24791 -0.4342 1.2537 -0.44792 1.25833 C -0.45868 1.27268 -0.46667 1.27221 -0.48125 1.28032 C -0.49115 1.2861 -0.50278 1.29073 -0.5125 1.29721 C -0.5217 1.30323 -0.52934 1.31018 -0.53959 1.31388 C -0.54705 1.32059 -0.54358 1.31805 -0.55 1.32221 " pathEditMode="relative" ptsTypes="fffffffffffffffffffffffffffffffffffffffffffffffffffffffffffffA">
                                      <p:cBhvr>
                                        <p:cTn id="65" dur="14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14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38889E-6 -7.40741E-6 C 0.01284 0.00578 0.02169 0.02337 0.03124 0.03611 C 0.0335 0.03911 0.03697 0.03935 0.03958 0.04166 C 0.04531 0.04675 0.05086 0.05277 0.05624 0.05833 C 0.06197 0.06388 0.08524 0.07175 0.09183 0.07499 C 0.10833 0.08286 0.12482 0.08888 0.14166 0.09444 C 0.15659 0.0993 0.17065 0.10902 0.18541 0.11388 C 0.19357 0.11666 0.20208 0.11712 0.21041 0.11944 C 0.22326 0.128 0.2361 0.12661 0.24999 0.13055 C 0.25833 0.13286 0.26666 0.13634 0.27499 0.13888 C 0.28055 0.1405 0.28645 0.14097 0.29166 0.14444 C 0.3019 0.15115 0.31197 0.15624 0.32291 0.16111 C 0.32534 0.16226 0.3269 0.16527 0.32916 0.16666 C 0.33211 0.16874 0.34114 0.17129 0.34374 0.17222 C 0.35538 0.18449 0.36215 0.18865 0.37499 0.19722 C 0.37638 0.19999 0.37742 0.20324 0.37916 0.20555 C 0.3809 0.20786 0.38385 0.20856 0.38541 0.21111 C 0.39687 0.23032 0.37586 0.20902 0.39374 0.22499 C 0.39774 0.2331 0.3993 0.24282 0.40416 0.24999 C 0.40867 0.25671 0.41388 0.26296 0.41874 0.26944 C 0.42621 0.27939 0.43124 0.31134 0.43333 0.32499 C 0.43142 0.378 0.43923 0.37824 0.41666 0.40833 C 0.40885 0.41874 0.41319 0.4155 0.40416 0.41944 C 0.38472 0.43888 0.35277 0.45208 0.32916 0.45555 C 0.30277 0.47314 0.27499 0.46481 0.25208 0.44444 C 0.2493 0.43888 0.24461 0.43425 0.24374 0.42777 C 0.24131 0.40786 0.24392 0.41574 0.23749 0.40277 C 0.23819 0.38703 0.2368 0.37083 0.23958 0.35555 C 0.24235 0.34027 0.26267 0.34074 0.27083 0.33888 C 0.30138 0.33981 0.33194 0.34004 0.36249 0.34166 C 0.3835 0.34282 0.39617 0.36411 0.41458 0.37222 C 0.42013 0.37777 0.42638 0.3824 0.43124 0.38888 C 0.43333 0.39166 0.43524 0.3949 0.43749 0.39722 C 0.44149 0.40138 0.44548 0.40532 0.44999 0.40833 C 0.45277 0.41018 0.45572 0.41157 0.45833 0.41388 C 0.46562 0.42083 0.47187 0.42916 0.47916 0.43611 C 0.48176 0.43842 0.48506 0.43911 0.48749 0.44166 C 0.49687 0.45092 0.50329 0.46157 0.51458 0.46666 C 0.52204 0.47661 0.52951 0.48449 0.53958 0.48888 C 0.5486 0.49791 0.55242 0.49768 0.56249 0.50277 C 0.5927 0.51782 0.61944 0.52384 0.65208 0.52777 C 0.75555 0.52685 0.86128 0.55115 0.96249 0.52222 C 0.97343 0.51921 0.98194 0.51342 0.99374 0.51111 C 1.01683 0.50092 1.0019 0.50624 1.03958 0.49999 C 1.04531 0.49907 1.05051 0.4956 1.05624 0.49444 C 1.06458 0.49282 1.07291 0.49259 1.08124 0.49166 C 1.10312 0.48587 1.12569 0.48634 1.14791 0.48333 C 1.1644 0.48101 1.17933 0.4743 1.19583 0.47222 C 1.23159 0.46736 1.22794 0.46944 1.27499 0.46944 " pathEditMode="relative" ptsTypes="ffffffffffffffffffffffffffffffffffffffffffffffffA">
                                      <p:cBhvr>
                                        <p:cTn id="69" dur="14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21600000">
                                      <p:cBhvr>
                                        <p:cTn id="71" dur="14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5.18519E-6 C 0.00485 -0.00092 0.00989 -0.00115 0.01458 -0.00277 C 0.01996 -0.00485 0.02447 -0.01018 0.02916 -0.01388 C 0.04079 -0.02314 0.05347 -0.03448 0.06666 -0.03888 C 0.07465 -0.05485 0.08437 -0.04907 0.09791 -0.05277 C 0.10659 -0.06064 0.11562 -0.05879 0.12499 -0.06388 C 0.17499 -0.0905 0.2118 -0.07893 0.27482 -0.08055 C 0.28298 -0.08402 0.28958 -0.08888 0.29774 -0.09166 C 0.31926 -0.11319 0.29218 -0.08726 0.31666 -0.10555 C 0.32326 -0.11041 0.32933 -0.11619 0.33541 -0.12221 C 0.33767 -0.12453 0.33888 -0.12869 0.34166 -0.13055 C 0.35572 -0.14096 0.37274 -0.14166 0.38749 -0.14999 C 0.4019 -0.15832 0.4177 -0.16805 0.43315 -0.17221 C 0.44444 -0.18101 0.45399 -0.18541 0.46666 -0.18888 C 0.48888 -0.20694 0.5111 -0.22592 0.53315 -0.24444 C 0.5394 -0.24976 0.55416 -0.26643 0.55607 -0.27221 C 0.56301 -0.29096 0.56909 -0.30879 0.58107 -0.32221 C 0.58593 -0.32777 0.5894 -0.33541 0.59565 -0.33888 C 0.60086 -0.34189 0.60694 -0.34166 0.61232 -0.34444 C 0.63576 -0.35694 0.66041 -0.36504 0.68524 -0.36944 C 0.70069 -0.37221 0.71562 -0.37985 0.73107 -0.38332 C 0.75381 -0.39629 0.77812 -0.39907 0.80208 -0.40555 C 0.81319 -0.40856 0.82222 -0.41573 0.83315 -0.41944 C 0.8493 -0.43217 0.86544 -0.45045 0.88333 -0.45832 C 0.89114 -0.46643 0.89791 -0.47592 0.90607 -0.48332 C 0.91215 -0.49513 0.91979 -0.4993 0.92899 -0.50555 C 0.93871 -0.52499 0.92534 -0.50069 0.94583 -0.52499 C 0.94895 -0.52893 0.95121 -0.53448 0.95399 -0.53888 C 0.97291 -0.56666 0.99409 -0.60069 1.02291 -0.60832 C 1.03576 -0.62129 1.04947 -0.62337 1.0644 -0.63055 C 1.07551 -0.63587 1.08472 -0.6449 1.09583 -0.64999 C 1.11944 -0.6611 1.13801 -0.67129 1.16024 -0.6861 C 1.17378 -0.6949 1.1684 -0.68772 1.18124 -0.69999 C 1.20416 -0.72221 1.21631 -0.75439 1.23315 -0.78332 C 1.25173 -0.81527 1.23159 -0.77569 1.24982 -0.80277 C 1.25451 -0.80971 1.25815 -0.81758 1.26232 -0.82499 C 1.26388 -0.82777 1.26701 -0.828 1.26874 -0.83055 C 1.27343 -0.83749 1.27534 -0.84768 1.28107 -0.85277 C 1.28315 -0.85462 1.28558 -0.85601 1.28732 -0.85832 C 1.29617 -0.87013 1.29999 -0.88402 1.31024 -0.89444 C 1.31423 -0.91064 1.30919 -0.89582 1.31857 -0.90832 C 1.32604 -0.91828 1.32308 -0.91828 1.32916 -0.92777 C 1.33645 -0.93957 1.34739 -0.94582 1.35607 -0.95555 C 1.3585 -0.95809 1.35989 -0.9618 1.36232 -0.96388 C 1.36423 -0.9655 1.36666 -0.96527 1.36857 -0.96666 C 1.37343 -0.9699 1.37812 -0.98055 1.38315 -0.98055 " pathEditMode="relative" ptsTypes="fffffffffffffffffffffffffffffffffffffffffffffA">
                                      <p:cBhvr>
                                        <p:cTn id="73" dur="12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12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C -0.01024 -0.00903 -0.01111 -0.01991 -0.01667 -0.03333 C -0.0191 -0.03912 -0.02222 -0.04445 -0.025 -0.05 C -0.03576 -0.07176 -0.05226 -0.08056 -0.06875 -0.09167 C -0.07517 -0.10463 -0.07865 -0.10185 -0.0875 -0.10833 C -0.10781 -0.12338 -0.09201 -0.1169 -0.10833 -0.12222 C -0.11528 -0.12847 -0.12205 -0.12847 -0.12917 -0.13333 C -0.13542 -0.1375 -0.14149 -0.14352 -0.14792 -0.14722 C -0.16337 -0.15602 -0.17917 -0.1588 -0.19583 -0.16111 C -0.23073 -0.17153 -0.19809 -0.16273 -0.23542 -0.16945 C -0.24687 -0.17153 -0.25747 -0.17755 -0.26875 -0.18056 C -0.27083 -0.18241 -0.27257 -0.18495 -0.275 -0.18611 C -0.28038 -0.18866 -0.29167 -0.19167 -0.29167 -0.19167 C -0.29792 -0.2 -0.30208 -0.20463 -0.31042 -0.20833 C -0.32118 -0.22269 -0.33264 -0.23403 -0.33958 -0.25278 C -0.34514 -0.29745 -0.35017 -0.3544 -0.32917 -0.39167 C -0.32604 -0.40417 -0.32153 -0.4132 -0.31458 -0.42222 C -0.31111 -0.43611 -0.30365 -0.44792 -0.29583 -0.45833 C -0.29167 -0.48611 -0.29757 -0.46065 -0.2875 -0.48056 C -0.28628 -0.4831 -0.28646 -0.48634 -0.28542 -0.48889 C -0.28108 -0.49884 -0.27483 -0.50857 -0.26875 -0.51667 C -0.2651 -0.53148 -0.25764 -0.54445 -0.25208 -0.55833 C -0.23889 -0.5912 -0.24878 -0.5706 -0.23958 -0.58889 C -0.23524 -0.61806 -0.24097 -0.58727 -0.23125 -0.61667 C -0.22917 -0.62292 -0.22865 -0.62963 -0.22708 -0.63611 C -0.2184 -0.71783 -0.21944 -0.77361 -0.24792 -0.84167 C -0.25365 -0.85556 -0.25816 -0.86921 -0.26667 -0.88056 C -0.27778 -0.925 -0.3033 -0.95764 -0.33333 -0.98056 C -0.34774 -0.99167 -0.36528 -0.99421 -0.38125 -1 C -0.39566 -1.00533 -0.40521 -1.01204 -0.42083 -1.01389 C -0.45 -1.01713 -0.47917 -1.01713 -0.50833 -1.01945 C -0.53611 -1.03333 -0.52535 -1.03056 -0.56875 -1.03056 C -0.70972 -1.03056 -0.85069 -1.0287 -0.99167 -1.02778 C -0.99653 -1.02708 -1.02691 -1.02361 -1.03333 -1.02222 C -1.04722 -1.01898 -1.06094 -1.01227 -1.075 -1.01111 C -1.09375 -1.00949 -1.1125 -1.00926 -1.13125 -1.00833 C -1.16823 -1.00278 -1.20451 -0.99491 -1.24167 -0.99167 C -1.27604 -0.98009 -1.25816 -0.98426 -1.29583 -0.98056 C -1.31563 -0.97616 -1.33611 -0.96945 -1.35625 -0.96945 " pathEditMode="relative" ptsTypes="ffffffffffffffffffffffffffffffffffffffA">
                                      <p:cBhvr>
                                        <p:cTn id="77" dur="1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16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C -0.00676 0.01134 -0.01216 0.0213 -0.02083 0.03055 C -0.02761 0.03773 -0.03663 0.04305 -0.04375 0.05 C -0.05452 0.06018 -0.0644 0.07222 -0.07709 0.07778 C -0.09723 0.09792 -0.07153 0.07407 -0.09792 0.09167 C -0.10104 0.09375 -0.1033 0.09768 -0.10625 0.1 C -0.11424 0.10602 -0.12327 0.11065 -0.13125 0.11667 C -0.14427 0.12639 -0.14723 0.13472 -0.1625 0.13889 C -0.16962 0.14838 -0.17344 0.15231 -0.18334 0.15555 C -0.21042 0.17963 -0.18334 0.15393 -0.20417 0.17778 C -0.2125 0.18727 -0.20955 0.1794 -0.21875 0.19167 C -0.23004 0.20671 -0.21927 0.20023 -0.23125 0.20555 C -0.24792 0.23518 -0.22674 0.20092 -0.24584 0.22222 C -0.24775 0.2243 -0.24809 0.22824 -0.25 0.23055 C -0.26181 0.24514 -0.27552 0.25787 -0.2875 0.27222 C -0.31476 0.30486 -0.34393 0.33241 -0.375 0.35833 C -0.3842 0.36597 -0.39653 0.36852 -0.40625 0.375 C -0.4158 0.38148 -0.42552 0.38889 -0.43542 0.39444 C -0.43802 0.39583 -0.44098 0.39606 -0.44375 0.39722 C -0.44723 0.39884 -0.4507 0.40069 -0.45417 0.40278 C -0.46216 0.40764 -0.46893 0.41505 -0.47709 0.41944 C -0.49236 0.42755 -0.5092 0.43079 -0.525 0.43611 C -0.54011 0.44097 -0.55608 0.45139 -0.57084 0.45555 C -0.58039 0.45833 -0.61927 0.46088 -0.62292 0.46111 C -0.69514 0.49329 -0.77483 0.47917 -0.84584 0.45555 C -0.84861 0.45278 -0.85157 0.45023 -0.85417 0.44722 C -0.85643 0.44467 -0.85816 0.4412 -0.86042 0.43889 C -0.8691 0.42986 -0.87917 0.42361 -0.8875 0.41389 C -0.89983 0.39977 -0.8908 0.40509 -0.90209 0.4 C -0.90348 0.3963 -0.90469 0.39236 -0.90625 0.38889 C -0.90816 0.38495 -0.91077 0.38171 -0.9125 0.37778 C -0.92952 0.33704 -0.9066 0.38403 -0.92101 0.35555 C -0.92674 0.32361 -0.91841 0.36296 -0.92709 0.33611 C -0.92813 0.33264 -0.92813 0.32847 -0.92917 0.325 C -0.93698 0.29977 -0.94827 0.28009 -0.9625 0.26111 C -0.96736 0.25463 -0.97136 0.25555 -0.97709 0.25 C -0.97952 0.24768 -0.98091 0.24398 -0.98334 0.24167 C -0.99132 0.23403 -1.00104 0.22639 -1.01042 0.22222 C -1.02066 0.20856 -1.01389 0.21481 -1.03334 0.20833 C -1.03611 0.20741 -1.04167 0.20555 -1.04167 0.20555 C -1.05695 0.19213 -1.09375 0.18842 -1.1125 0.18611 C -1.15295 0.16805 -1.20122 0.17778 -1.24375 0.17778 " pathEditMode="relative" ptsTypes="fffffffffffffffffffffffffffffffffffffffffA">
                                      <p:cBhvr>
                                        <p:cTn id="81" dur="17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74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" t="16640" r="228"/>
          <a:stretch/>
        </p:blipFill>
        <p:spPr>
          <a:xfrm>
            <a:off x="377" y="668740"/>
            <a:ext cx="9143245" cy="574261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0" y="6051767"/>
            <a:ext cx="637033" cy="60960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6196795"/>
            <a:ext cx="576064" cy="49505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187439"/>
            <a:ext cx="780290" cy="67056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248399"/>
            <a:ext cx="637033" cy="60960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6335679"/>
            <a:ext cx="432048" cy="413443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411760" y="6003358"/>
            <a:ext cx="780290" cy="688491"/>
            <a:chOff x="7001409" y="4653136"/>
            <a:chExt cx="932690" cy="82296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1409" y="4653136"/>
              <a:ext cx="780290" cy="67056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809" y="4805536"/>
              <a:ext cx="780290" cy="670561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93" y="6522719"/>
            <a:ext cx="390145" cy="33528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15" y="6381328"/>
            <a:ext cx="237745" cy="2043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7" y="6411352"/>
            <a:ext cx="432048" cy="41344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69" y="6273873"/>
            <a:ext cx="609524" cy="584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88" y="6077241"/>
            <a:ext cx="609524" cy="5841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51720" y="1700808"/>
            <a:ext cx="503386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zh-CN" altLang="en-US" sz="16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         同</a:t>
            </a:r>
            <a:r>
              <a:rPr lang="zh-CN" altLang="en-US" sz="16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学是不解的缘，同学是无欲的爱，我们是今生永远会的同学！正是因为有了同学这些浓浓的念想和这份延续多年的情缘，大家共同成长，才会越走越开阔，越走越稳健</a:t>
            </a:r>
            <a:r>
              <a:rPr lang="zh-CN" altLang="en-US" sz="16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，越</a:t>
            </a:r>
            <a:r>
              <a:rPr lang="zh-CN" altLang="en-US" sz="16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走越进步！</a:t>
            </a:r>
            <a:endParaRPr lang="zh-CN" altLang="en-US" sz="1600" spc="300" dirty="0">
              <a:solidFill>
                <a:schemeClr val="bg1"/>
              </a:solidFill>
              <a:effectLst>
                <a:glow rad="317500">
                  <a:schemeClr val="bg1">
                    <a:alpha val="30000"/>
                  </a:schemeClr>
                </a:glow>
              </a:effectLst>
              <a:latin typeface="方正硬笔楷书简体" pitchFamily="65" charset="-122"/>
              <a:ea typeface="方正硬笔楷书简体" pitchFamily="65" charset="-122"/>
              <a:cs typeface="经典中圆简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591">
        <p14:reveal/>
      </p:transition>
    </mc:Choice>
    <mc:Fallback xmlns="">
      <p:transition spd="slow" advTm="12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5.55556E-6 4.16281E-7 C 0.00555 -0.0111 0.01076 -0.01272 0.01944 -0.0178 C 0.02638 -0.02174 0.03142 -0.02636 0.03871 -0.02983 C 0.05486 -0.03746 0.07274 -0.03376 0.08958 -0.03769 C 0.09097 -0.03908 0.09236 -0.04047 0.09392 -0.04162 C 0.09531 -0.04255 0.09722 -0.04232 0.09843 -0.04371 C 0.10104 -0.04694 0.10451 -0.0555 0.10451 -0.0555 C 0.10763 -0.06868 0.11024 -0.0821 0.11336 -0.09528 C 0.11284 -0.1006 0.11319 -0.10615 0.11197 -0.11124 C 0.11163 -0.11309 0.10954 -0.11355 0.10885 -0.11517 C 0.10798 -0.11725 0.1085 -0.11956 0.10746 -0.12118 C 0.10486 -0.12557 0.10138 -0.12927 0.09843 -0.13321 C 0.09357 -0.13968 0.08888 -0.14731 0.0835 -0.15309 C 0.07899 -0.15818 0.07343 -0.16073 0.06857 -0.16489 C 0.06284 -0.17668 0.06909 -0.16651 0.06111 -0.17298 C 0.04496 -0.18593 0.05642 -0.18062 0.04618 -0.18478 C 0.03489 -0.19472 0.0394 -0.18964 0.02986 -0.20259 C 0.02881 -0.20397 0.0269 -0.20675 0.0269 -0.20675 C 0.02291 -0.22201 0.02499 -0.21461 0.02083 -0.22849 C 0.02204 -0.24306 0.01857 -0.2604 0.02534 -0.2722 C 0.03142 -0.28284 0.03229 -0.27867 0.03576 -0.28816 C 0.03645 -0.29001 0.03628 -0.29278 0.03732 -0.29417 C 0.04444 -0.30365 0.0559 -0.30781 0.06562 -0.30804 C 0.10746 -0.3092 0.14913 -0.30943 0.19097 -0.31013 C 0.20763 -0.31429 0.22326 -0.31822 0.23871 -0.32793 C 0.25381 -0.33742 0.24618 -0.33325 0.25659 -0.33996 C 0.25868 -0.34135 0.26267 -0.34389 0.26267 -0.34389 C 0.26423 -0.34597 0.26614 -0.34736 0.26718 -0.3499 C 0.26874 -0.3536 0.27013 -0.3617 0.27013 -0.3617 C 0.27187 -0.39223 0.27708 -0.39431 0.27308 -0.42946 C 0.27239 -0.43501 0.26857 -0.44519 0.26857 -0.44519 C 0.2644 -0.47548 0.26683 -0.49028 0.28802 -0.49884 C 0.2967 -0.5067 0.3085 -0.50925 0.31631 -0.51873 C 0.31944 -0.52243 0.3217 -0.52775 0.32534 -0.53075 C 0.3269 -0.53214 0.32847 -0.53307 0.32986 -0.53469 C 0.33541 -0.54116 0.33871 -0.54926 0.34479 -0.55458 C 0.35138 -0.56984 0.35798 -0.58695 0.36111 -0.6043 C 0.36232 -0.62419 0.36284 -0.65633 0.37152 -0.67391 C 0.37395 -0.69218 0.38159 -0.71068 0.38958 -0.72548 C 0.39826 -0.74144 0.40572 -0.75925 0.41631 -0.77335 C 0.41979 -0.77798 0.42447 -0.78075 0.42829 -0.78515 C 0.4342 -0.79186 0.44201 -0.79648 0.44618 -0.80504 C 0.44722 -0.80712 0.44774 -0.80943 0.44913 -0.81105 C 0.46163 -0.82608 0.47187 -0.83603 0.48211 -0.85476 C 0.48611 -0.87187 0.47986 -0.84944 0.48802 -0.8647 C 0.48958 -0.86771 0.48975 -0.87141 0.49097 -0.87465 C 0.49496 -0.88506 0.50034 -0.89431 0.50451 -0.90448 C 0.50572 -0.90749 0.50624 -0.91119 0.50746 -0.91443 C 0.50868 -0.9179 0.51041 -0.92113 0.51197 -0.92437 C 0.51475 -0.94056 0.51979 -0.95883 0.52534 -0.97409 C 0.5269 -0.98866 0.52847 -1.01457 0.53281 -1.03168 C 0.53472 -1.03908 0.53871 -1.04532 0.53871 -1.05365 " pathEditMode="relative" ptsTypes="fffffffffffffffffffffffffffffffffffffffffffffffffffA">
                                      <p:cBhvr>
                                        <p:cTn id="6" dur="1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8" dur="1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67345E-6 C 0.0033 -0.00879 0.0073 -0.01434 0.01198 -0.02174 C 0.01702 -0.0296 0.0132 -0.02636 0.01789 -0.03584 C 0.02466 -0.04926 0.03334 -0.06221 0.04184 -0.07354 C 0.04514 -0.07794 0.04549 -0.08603 0.04931 -0.0895 C 0.0507 -0.09089 0.05226 -0.09204 0.05365 -0.09343 C 0.05417 -0.09551 0.05452 -0.09759 0.05521 -0.09944 C 0.05608 -0.10152 0.05747 -0.10314 0.05816 -0.10523 C 0.05903 -0.10777 0.05851 -0.11101 0.05973 -0.11332 C 0.06198 -0.11794 0.07014 -0.12326 0.07309 -0.1272 C 0.08177 -0.13899 0.08646 -0.15495 0.09549 -0.16697 C 0.09861 -0.17877 0.10087 -0.18987 0.10591 -0.20074 C 0.11007 -0.20976 0.11441 -0.22017 0.11632 -0.23057 C 0.11823 -0.24075 0.11771 -0.2648 0.1224 -0.27243 C 0.12622 -0.27868 0.13368 -0.27775 0.13872 -0.28029 C 0.1474 -0.28469 0.15521 -0.29024 0.16407 -0.29417 C 0.16997 -0.30203 0.1783 -0.3055 0.18646 -0.30805 C 0.1908 -0.31105 0.19566 -0.3129 0.2 -0.31614 C 0.20313 -0.31845 0.20556 -0.32239 0.20886 -0.324 C 0.21702 -0.3277 0.22552 -0.33372 0.23282 -0.33996 C 0.23611 -0.38645 0.23299 -0.36818 0.23872 -0.3957 C 0.23941 -0.40194 0.24028 -0.41443 0.24184 -0.42137 C 0.24462 -0.43339 0.24983 -0.44288 0.25226 -0.45536 C 0.24914 -0.47942 0.24966 -0.4926 0.23733 -0.50902 C 0.23282 -0.52544 0.23993 -0.50208 0.23125 -0.52081 C 0.21702 -0.55157 0.23056 -0.53145 0.21789 -0.5488 C 0.21545 -0.55805 0.2073 -0.57539 0.20139 -0.58048 C 0.19931 -0.58927 0.1908 -0.60546 0.18507 -0.61031 C 0.18021 -0.62026 0.179 -0.63182 0.17466 -0.64223 C 0.16927 -0.65495 0.16302 -0.66674 0.15816 -0.67992 C 0.15556 -0.69496 0.14879 -0.70837 0.14618 -0.72363 C 0.14271 -0.74352 0.14132 -0.76665 0.13577 -0.78538 C 0.13525 -0.7914 0.13507 -0.79741 0.13438 -0.80319 C 0.1342 -0.80527 0.13282 -0.80712 0.13282 -0.8092 C 0.13282 -0.82562 0.13802 -0.83996 0.14184 -0.85499 C 0.14341 -0.86771 0.14584 -0.87997 0.14775 -0.89269 C 0.14757 -0.8987 0.14861 -0.98127 0.14028 -0.99815 C 0.13855 -1.01434 0.13733 -1.02937 0.13733 -1.04579 " pathEditMode="relative" ptsTypes="fffffffffffffffffffffffffffffffffffffA">
                                      <p:cBhvr>
                                        <p:cTn id="10" dur="8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0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15" dur="13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1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22849E-6 C -0.00139 -0.01757 -0.00121 -0.02937 -0.01059 -0.04185 C -0.01111 -0.04394 -0.01094 -0.04648 -0.01198 -0.04787 C -0.0158 -0.05296 -0.025 -0.06059 -0.02986 -0.06382 C -0.04514 -0.07423 -0.06128 -0.07886 -0.0776 -0.08556 C -0.08975 -0.09042 -0.10104 -0.09458 -0.11354 -0.09759 C -0.12396 -0.10661 -0.13611 -0.10823 -0.14774 -0.11332 C -0.15764 -0.12234 -0.16232 -0.12604 -0.16875 -0.13922 C -0.17083 -0.15402 -0.17309 -0.1679 -0.17465 -0.18293 C -0.17569 -0.19218 -0.17569 -0.20027 -0.18073 -0.20698 C -0.18142 -0.21299 -0.18368 -0.21877 -0.18368 -0.22479 C -0.18368 -0.24329 -0.18246 -0.26433 -0.17465 -0.28075 C -0.17239 -0.2937 -0.16632 -0.29972 -0.16267 -0.31221 C -0.15885 -0.32539 -0.16128 -0.31938 -0.15521 -0.33048 C -0.15121 -0.3469 -0.14132 -0.358 -0.13437 -0.37187 C -0.12969 -0.38112 -0.12535 -0.3913 -0.11944 -0.39963 C -0.11562 -0.40494 -0.11111 -0.40795 -0.10746 -0.41373 C -0.1026 -0.42136 -0.08854 -0.44172 -0.08663 -0.44935 C -0.08489 -0.45605 -0.08368 -0.46137 -0.08073 -0.46739 C -0.07916 -0.47525 -0.07795 -0.48057 -0.07465 -0.48728 C -0.07239 -0.49676 -0.06996 -0.50277 -0.06875 -0.51295 C -0.06927 -0.53029 -0.06632 -0.54926 -0.0717 -0.56475 C -0.07274 -0.56776 -0.07482 -0.56984 -0.07621 -0.57261 C -0.0908 -0.60083 -0.10295 -0.61563 -0.12691 -0.62835 C -0.13298 -0.63644 -0.13819 -0.63806 -0.14635 -0.64037 C -0.15642 -0.64916 -0.16684 -0.65494 -0.1776 -0.66211 C -0.1868 -0.66836 -0.196 -0.67668 -0.20607 -0.68015 C -0.20764 -0.682 -0.20885 -0.68432 -0.21059 -0.68593 C -0.2118 -0.68709 -0.21371 -0.68686 -0.21493 -0.68802 C -0.22205 -0.69542 -0.22291 -0.69796 -0.22691 -0.70582 C -0.23107 -0.72756 -0.22482 -0.70074 -0.23298 -0.71993 C -0.23403 -0.72224 -0.23368 -0.72525 -0.23437 -0.72802 C -0.23507 -0.73011 -0.23628 -0.73173 -0.23732 -0.73381 C -0.23854 -0.74329 -0.23837 -0.7493 -0.2434 -0.75555 C -0.24236 -0.77821 -0.24253 -0.80087 -0.24028 -0.82331 C -0.23993 -0.82678 -0.22378 -0.85522 -0.22239 -0.85707 C -0.20798 -0.87765 -0.20833 -0.87604 -0.19253 -0.89292 C -0.18993 -0.89569 -0.18646 -0.89639 -0.18368 -0.8987 C -0.16944 -0.91188 -0.1559 -0.92715 -0.14184 -0.94056 C -0.12413 -0.95744 -0.10955 -0.98149 -0.0941 -1.00185 C -0.09028 -1.00716 -0.08489 -1.00971 -0.08073 -1.0141 C -0.0743 -1.02081 -0.06996 -1.03029 -0.06423 -1.03769 C -0.05069 -1.05596 -0.03871 -1.07493 -0.02691 -1.09551 C -0.02083 -1.10592 -0.01493 -1.11679 -0.00746 -1.12534 C -0.00399 -1.12927 5.55556E-7 -1.13274 0.00295 -1.13737 C 0.01042 -1.14893 0.01615 -1.16188 0.02379 -1.17321 C 0.0257 -1.17599 0.04028 -1.19727 0.04028 -1.20097 " pathEditMode="relative" ptsTypes="ffffffffffffffffffffffffffffffffffffffffffffffA">
                                      <p:cBhvr>
                                        <p:cTn id="22" dur="1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9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0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27" dur="11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5.55556E-6 8.31637E-6 C 0.00227 -0.02011 0.00522 -0.03977 0.00747 -0.05966 C 0.00643 -0.07192 0.00747 -0.07932 0.00157 -0.08764 C -0.00034 -0.09713 -0.00485 -0.10638 -0.01197 -0.10938 C -0.01336 -0.11077 -0.01475 -0.11239 -0.01631 -0.11332 C -0.01822 -0.11447 -0.02065 -0.11401 -0.02239 -0.1154 C -0.0243 -0.11678 -0.02517 -0.11979 -0.0269 -0.12141 C -0.03055 -0.12465 -0.03471 -0.12673 -0.03871 -0.12927 C -0.04374 -0.13274 -0.04878 -0.13297 -0.05364 -0.13737 C -0.0644 -0.14708 -0.04773 -0.13505 -0.0611 -0.14523 C -0.0651 -0.14824 -0.06822 -0.14916 -0.07169 -0.15309 C -0.07794 -0.16049 -0.08385 -0.16905 -0.08957 -0.17714 C -0.09305 -0.19148 -0.09773 -0.20467 -0.10155 -0.219 C -0.10416 -0.24167 -0.10989 -0.26456 -0.11631 -0.2863 C -0.11839 -0.30226 -0.121 -0.31822 -0.12378 -0.33418 C -0.12482 -0.35129 -0.12569 -0.39107 -0.1328 -0.40564 C -0.13489 -0.41859 -0.13523 -0.42506 -0.14027 -0.43547 C -0.14305 -0.45073 -0.14444 -0.4542 -0.1493 -0.46739 C -0.15537 -0.48404 -0.15728 -0.50323 -0.16718 -0.51711 C -0.16944 -0.5296 -0.17187 -0.54486 -0.1776 -0.5548 C -0.17951 -0.56752 -0.18263 -0.58001 -0.18506 -0.59273 C -0.1868 -0.60985 -0.19166 -0.62349 -0.19548 -0.6406 C -0.20086 -0.66443 -0.20364 -0.69033 -0.21336 -0.71184 C -0.21735 -0.73704 -0.21145 -0.70929 -0.21944 -0.72779 C -0.22742 -0.74653 -0.21301 -0.72525 -0.22534 -0.74167 C -0.22881 -0.75924 -0.22447 -0.74074 -0.22985 -0.75554 C -0.23315 -0.7648 -0.23315 -0.77682 -0.23732 -0.78538 C -0.24044 -0.79208 -0.24218 -0.79833 -0.24478 -0.80527 C -0.24704 -0.81868 -0.25017 -0.83163 -0.25225 -0.84505 C -0.2552 -0.8839 -0.25902 -0.91928 -0.25225 -0.95837 C -0.25051 -0.96854 -0.24756 -0.98034 -0.24617 -0.99028 C -0.24513 -0.99814 -0.24322 -1.0141 -0.24322 -1.0141 " pathEditMode="relative" ptsTypes="fffffffffffffffffffffffffffffffA">
                                      <p:cBhvr>
                                        <p:cTn id="29" dur="10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0296 3.15449E-6 C -0.01215 -0.06083 0.00174 -0.11032 0.04046 -0.13992 C 0.04566 -0.15033 0.05226 -0.15703 0.05921 -0.16605 C 0.0632 -0.17114 0.06632 -0.17762 0.07049 -0.1827 C 0.07292 -0.19196 0.07518 -0.19612 0.0816 -0.20167 C 0.0849 -0.21323 0.09132 -0.22225 0.09653 -0.23243 C 0.10504 -0.24885 0.10486 -0.27128 0.11355 -0.28701 C 0.1158 -0.29903 0.11615 -0.31106 0.11893 -0.32262 C 0.11771 -0.35269 0.11684 -0.38714 0.10591 -0.41513 C 0.10469 -0.42137 0.10348 -0.42785 0.10226 -0.43409 C 0.09914 -0.44982 0.10608 -0.4704 0.11164 -0.48381 C 0.1125 -0.48613 0.11268 -0.4889 0.11355 -0.49098 C 0.11459 -0.49422 0.11598 -0.49769 0.11719 -0.5007 C 0.12986 -0.52914 0.15278 -0.54973 0.17709 -0.55759 C 0.18455 -0.5636 0.1908 -0.56499 0.19948 -0.56684 C 0.21042 -0.57748 0.2224 -0.5828 0.2349 -0.58835 C 0.24289 -0.59806 0.23455 -0.58927 0.24827 -0.59806 C 0.25851 -0.60407 0.26789 -0.61263 0.27813 -0.61911 C 0.28368 -0.62257 0.28768 -0.62928 0.29306 -0.63344 C 0.30261 -0.64084 0.31493 -0.6494 0.32292 -0.65958 C 0.32813 -0.66628 0.32986 -0.67091 0.33611 -0.67623 C 0.34167 -0.68548 0.34948 -0.69357 0.35296 -0.70467 C 0.35764 -0.71948 0.35417 -0.71346 0.36233 -0.72364 C 0.36476 -0.73196 0.3691 -0.73636 0.37171 -0.74492 C 0.37466 -0.75486 0.37535 -0.76365 0.379 -0.77336 C 0.37709 -0.80944 0.37848 -0.80227 0.36598 -0.8254 C 0.36476 -0.83072 0.36042 -0.83465 0.36042 -0.83973 C 0.35973 -0.86772 0.35139 -0.93016 0.37361 -0.95814 C 0.37709 -0.97225 0.38542 -0.97919 0.39046 -0.99145 " pathEditMode="relative" rAng="0" ptsTypes="ffffffffffffffffffffffffffffA">
                                      <p:cBhvr>
                                        <p:cTn id="34" dur="7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1" y="-4958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6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39" dur="13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6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C 0.02362 -0.03377 0.04323 -0.08696 0.06042 -0.12813 C 0.06511 -0.13923 0.06702 -0.15033 0.07257 -0.16073 C 0.07448 -0.17577 0.07987 -0.18756 0.08299 -0.20213 C 0.08612 -0.21647 0.08629 -0.2204 0.08768 -0.23474 C 0.08664 -0.28955 0.08542 -0.33002 0.08004 -0.38252 C 0.07865 -0.4179 0.07431 -0.45606 0.07848 -0.49122 C 0.08108 -0.51319 0.09792 -0.55135 0.10695 -0.56938 C 0.11441 -0.60847 0.12848 -0.64061 0.14619 -0.6716 C 0.15487 -0.70259 0.17587 -0.72341 0.18542 -0.75417 C 0.19098 -0.77105 0.19636 -0.78331 0.20035 -0.80158 C 0.20139 -0.8062 0.20382 -0.81476 0.20382 -0.81453 C 0.20504 -0.84876 0.204 -0.88946 0.22032 -0.91721 C 0.22153 -0.91929 0.22344 -0.91975 0.22483 -0.9216 C 0.23108 -0.92901 0.2283 -0.92924 0.23698 -0.93664 C 0.25278 -0.94959 0.26962 -0.95814 0.2849 -0.97133 C 0.29809 -0.9822 0.31129 -0.98844 0.31823 -1.00833 C 0.32014 -1.02799 0.3198 -1.01989 0.3198 -1.03238 " pathEditMode="relative" rAng="0" ptsTypes="fffffffffffffffffA">
                                      <p:cBhvr>
                                        <p:cTn id="44" dur="14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516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1.40611E-6 C -0.00677 -0.00902 -0.00729 -0.02359 -0.01041 -0.03585 C -0.0118 -0.0703 -0.01979 -0.1494 -0.00902 -0.17299 C -0.00833 -0.17461 -0.00677 -0.17553 -0.0059 -0.17715 C -0.00486 -0.179 -0.00381 -0.18085 -0.00295 -0.18293 C 0.00035 -0.1908 0.00157 -0.19981 0.00591 -0.20698 C 0.01025 -0.21392 0.01563 -0.21693 0.01945 -0.22479 C 0.02119 -0.23242 0.02466 -0.23497 0.0283 -0.24075 C 0.03195 -0.24676 0.03473 -0.25324 0.03889 -0.25856 C 0.04358 -0.27128 0.04931 -0.28353 0.05365 -0.29625 C 0.05903 -0.31198 0.0533 -0.30504 0.06112 -0.31221 C 0.06355 -0.31892 0.06615 -0.32539 0.06858 -0.3321 C 0.07014 -0.33649 0.07327 -0.33973 0.07466 -0.34413 C 0.07744 -0.35361 0.07813 -0.36055 0.08351 -0.36795 C 0.08507 -0.38252 0.08907 -0.39547 0.09098 -0.40957 C 0.09306 -0.42461 0.09393 -0.4401 0.09549 -0.45537 C 0.09532 -0.48797 0.10782 -0.6531 0.08212 -0.72179 C 0.07987 -0.73635 0.07587 -0.75162 0.07171 -0.76549 C 0.06285 -0.79487 0.06841 -0.7685 0.06112 -0.79533 C 0.05851 -0.80527 0.05382 -0.82562 0.04931 -0.83511 C 0.04115 -0.85268 0.04792 -0.82886 0.04185 -0.84898 C 0.0382 -0.86078 0.03299 -0.87627 0.02987 -0.88876 C 0.02605 -0.90402 0.02501 -0.9179 0.01945 -0.93247 C 0.01823 -0.95282 0.01841 -0.97248 0.01337 -0.99214 C 0.01285 -1.00023 0.01233 -1.00809 0.01198 -1.01619 C 0.01129 -1.03215 0.01042 -1.06383 0.01042 -1.06383 " pathEditMode="relative" ptsTypes="fffffffffffffffffffffffffA">
                                      <p:cBhvr>
                                        <p:cTn id="46" dur="12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-8.67362E-19 -1.26735E-6 C -0.00278 -0.02197 -0.01319 -0.03954 -0.0224 -0.05781 C -0.02535 -0.06382 -0.02517 -0.07146 -0.0283 -0.0777 C -0.03038 -0.08834 -0.03437 -0.09736 -0.03733 -0.10753 C -0.03958 -0.12419 -0.04514 -0.13991 -0.05069 -0.15541 C -0.0526 -0.1746 -0.05833 -0.19195 -0.06128 -0.21091 C -0.06371 -0.22733 -0.06632 -0.24306 -0.07014 -0.25878 C -0.07257 -0.29787 -0.07778 -0.33672 -0.08212 -0.3758 C -0.08316 -0.58788 -0.08368 -0.80018 -0.08507 -1.01202 C -0.08524 -1.03284 -0.08767 -1.05388 -0.09253 -1.07377 C -0.09444 -1.0925 -0.09792 -1.10938 -0.10156 -1.12742 C -0.10278 -1.1561 -0.10191 -1.15217 -0.10451 -1.17321 C -0.10486 -1.17645 -0.10538 -1.17992 -0.1059 -1.18316 C -0.10677 -1.18848 -0.10903 -1.19889 -0.10903 -1.19889 " pathEditMode="relative" ptsTypes="fffffffffffffA">
                                      <p:cBhvr>
                                        <p:cTn id="48" dur="15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2.77778E-6 6.93802E-7 C -0.01059 -0.003 -0.01545 -0.01133 -0.02239 -0.02197 C -0.02934 -0.0326 -0.03611 -0.04232 -0.0434 -0.0518 C -0.05087 -0.06151 -0.05625 -0.074 -0.06423 -0.08348 C -0.0816 -0.10384 -0.10035 -0.12164 -0.11805 -0.1413 C -0.1217 -0.14523 -0.12621 -0.14731 -0.12986 -0.15124 C -0.13368 -0.15541 -0.13646 -0.16096 -0.14028 -0.16512 C -0.14392 -0.16905 -0.14861 -0.17113 -0.15225 -0.17507 C -0.1717 -0.19495 -0.19045 -0.21716 -0.20903 -0.23866 C -0.21875 -0.25 -0.22517 -0.26665 -0.23594 -0.27636 C -0.25139 -0.29024 -0.26458 -0.30828 -0.27916 -0.324 C -0.28611 -0.3314 -0.29357 -0.34667 -0.30156 -0.3499 C -0.31128 -0.36725 -0.29982 -0.3499 -0.31354 -0.36193 C -0.32239 -0.36979 -0.31666 -0.3691 -0.32396 -0.37789 C -0.33472 -0.39107 -0.34288 -0.39593 -0.35382 -0.40564 C -0.36406 -0.41489 -0.37552 -0.42923 -0.38507 -0.4394 C -0.39635 -0.45143 -0.40729 -0.46438 -0.41649 -0.47918 C -0.42048 -0.48566 -0.42083 -0.49329 -0.42552 -0.49907 C -0.43576 -0.52729 -0.45191 -0.55018 -0.46875 -0.57261 C -0.47205 -0.57701 -0.47291 -0.58418 -0.47621 -0.58857 C -0.48611 -0.60175 -0.49965 -0.61794 -0.51198 -0.62627 C -0.51649 -0.63436 -0.51857 -0.63737 -0.52552 -0.64014 C -0.53177 -0.65286 -0.54323 -0.66119 -0.55225 -0.66998 C -0.5618 -0.67923 -0.56996 -0.69033 -0.57916 -0.69981 C -0.59965 -0.72086 -0.61857 -0.72779 -0.63298 -0.75948 C -0.63993 -0.80018 -0.63507 -0.76873 -0.63298 -0.86887 C -0.63194 -0.91581 -0.62135 -0.95397 -0.61198 -0.99815 C -0.61163 -1.00208 -0.61094 -1.01595 -0.60903 -1.02197 C -0.60243 -1.04139 -0.60607 -1.02405 -0.60312 -1.03792 C -0.60052 -1.05041 -0.59878 -1.06776 -0.5941 -1.07955 " pathEditMode="relative" ptsTypes="fffffffffffffffffffffffffffffA">
                                      <p:cBhvr>
                                        <p:cTn id="50" dur="15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6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78349"/>
            <a:ext cx="9144000" cy="5140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7358" y="2492896"/>
            <a:ext cx="345638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000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       只</a:t>
            </a:r>
            <a:r>
              <a:rPr lang="zh-CN" altLang="en-US" sz="20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有经历了春天，才能领略到百花的芳香，只有体验过同窗的情谊，才能懂得生活的美妙。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0" y="6051767"/>
            <a:ext cx="637033" cy="6096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6196795"/>
            <a:ext cx="576064" cy="4950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187439"/>
            <a:ext cx="780290" cy="6705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248399"/>
            <a:ext cx="637033" cy="6096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6335679"/>
            <a:ext cx="432048" cy="41344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411760" y="6003358"/>
            <a:ext cx="780290" cy="688491"/>
            <a:chOff x="7001409" y="4653136"/>
            <a:chExt cx="932690" cy="82296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1409" y="4653136"/>
              <a:ext cx="780290" cy="67056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809" y="4805536"/>
              <a:ext cx="780290" cy="670561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93" y="6522719"/>
            <a:ext cx="390145" cy="3352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15" y="6381328"/>
            <a:ext cx="237745" cy="20431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7" y="6411352"/>
            <a:ext cx="432048" cy="4134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69" y="6273873"/>
            <a:ext cx="609524" cy="5841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88" y="6077241"/>
            <a:ext cx="609524" cy="5841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18853"/>
            <a:ext cx="9143245" cy="68391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10">
        <p:fade/>
      </p:transition>
    </mc:Choice>
    <mc:Fallback xmlns="">
      <p:transition spd="med" advTm="7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2" dur="51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16281E-7 C 0.00555 -0.0111 0.01076 -0.01272 0.01944 -0.0178 C 0.02638 -0.02174 0.03142 -0.02636 0.03871 -0.02983 C 0.05486 -0.03746 0.07274 -0.03376 0.08958 -0.03769 C 0.09097 -0.03908 0.09236 -0.04047 0.09392 -0.04162 C 0.09531 -0.04255 0.09722 -0.04232 0.09843 -0.04371 C 0.10104 -0.04694 0.10451 -0.0555 0.10451 -0.0555 C 0.10763 -0.06868 0.11024 -0.0821 0.11336 -0.09528 C 0.11284 -0.1006 0.11319 -0.10615 0.11197 -0.11124 C 0.11163 -0.11309 0.10954 -0.11355 0.10885 -0.11517 C 0.10798 -0.11725 0.1085 -0.11956 0.10746 -0.12118 C 0.10486 -0.12557 0.10138 -0.12927 0.09843 -0.13321 C 0.09357 -0.13968 0.08888 -0.14731 0.0835 -0.15309 C 0.07899 -0.15818 0.07343 -0.16073 0.06857 -0.16489 C 0.06284 -0.17668 0.06909 -0.16651 0.06111 -0.17298 C 0.04496 -0.18593 0.05642 -0.18062 0.04618 -0.18478 C 0.03489 -0.19472 0.0394 -0.18964 0.02986 -0.20259 C 0.02881 -0.20397 0.0269 -0.20675 0.0269 -0.20675 C 0.02291 -0.22201 0.02499 -0.21461 0.02083 -0.22849 C 0.02204 -0.24306 0.01857 -0.2604 0.02534 -0.2722 C 0.03142 -0.28284 0.03229 -0.27867 0.03576 -0.28816 C 0.03645 -0.29001 0.03628 -0.29278 0.03732 -0.29417 C 0.04444 -0.30365 0.0559 -0.30781 0.06562 -0.30804 C 0.10746 -0.3092 0.14913 -0.30943 0.19097 -0.31013 C 0.20763 -0.31429 0.22326 -0.31822 0.23871 -0.32793 C 0.25381 -0.33742 0.24618 -0.33325 0.25659 -0.33996 C 0.25868 -0.34135 0.26267 -0.34389 0.26267 -0.34389 C 0.26423 -0.34597 0.26614 -0.34736 0.26718 -0.3499 C 0.26874 -0.3536 0.27013 -0.3617 0.27013 -0.3617 C 0.27187 -0.39223 0.27708 -0.39431 0.27308 -0.42946 C 0.27239 -0.43501 0.26857 -0.44519 0.26857 -0.44519 C 0.2644 -0.47548 0.26683 -0.49028 0.28802 -0.49884 C 0.2967 -0.5067 0.3085 -0.50925 0.31631 -0.51873 C 0.31944 -0.52243 0.3217 -0.52775 0.32534 -0.53075 C 0.3269 -0.53214 0.32847 -0.53307 0.32986 -0.53469 C 0.33541 -0.54116 0.33871 -0.54926 0.34479 -0.55458 C 0.35138 -0.56984 0.35798 -0.58695 0.36111 -0.6043 C 0.36232 -0.62419 0.36284 -0.65633 0.37152 -0.67391 C 0.37395 -0.69218 0.38159 -0.71068 0.38958 -0.72548 C 0.39826 -0.74144 0.40572 -0.75925 0.41631 -0.77335 C 0.41979 -0.77798 0.42447 -0.78075 0.42829 -0.78515 C 0.4342 -0.79186 0.44201 -0.79648 0.44618 -0.80504 C 0.44722 -0.80712 0.44774 -0.80943 0.44913 -0.81105 C 0.46163 -0.82608 0.47187 -0.83603 0.48211 -0.85476 C 0.48611 -0.87187 0.47986 -0.84944 0.48802 -0.8647 C 0.48958 -0.86771 0.48975 -0.87141 0.49097 -0.87465 C 0.49496 -0.88506 0.50034 -0.89431 0.50451 -0.90448 C 0.50572 -0.90749 0.50624 -0.91119 0.50746 -0.91443 C 0.50868 -0.9179 0.51041 -0.92113 0.51197 -0.92437 C 0.51475 -0.94056 0.51979 -0.95883 0.52534 -0.97409 C 0.5269 -0.98866 0.52847 -1.01457 0.53281 -1.03168 C 0.53472 -1.03908 0.53871 -1.04532 0.53871 -1.05365 " pathEditMode="relative" ptsTypes="fffffffffffffffffffffffffffffffffffffffffffffffffffA">
                                      <p:cBhvr>
                                        <p:cTn id="14" dur="1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67345E-6 C 0.0033 -0.00879 0.0073 -0.01434 0.01198 -0.02174 C 0.01702 -0.0296 0.0132 -0.02636 0.01789 -0.03584 C 0.02466 -0.04926 0.03334 -0.06221 0.04184 -0.07354 C 0.04514 -0.07794 0.04549 -0.08603 0.04931 -0.0895 C 0.0507 -0.09089 0.05226 -0.09204 0.05365 -0.09343 C 0.05417 -0.09551 0.05452 -0.09759 0.05521 -0.09944 C 0.05608 -0.10152 0.05747 -0.10314 0.05816 -0.10523 C 0.05903 -0.10777 0.05851 -0.11101 0.05973 -0.11332 C 0.06198 -0.11794 0.07014 -0.12326 0.07309 -0.1272 C 0.08177 -0.13899 0.08646 -0.15495 0.09549 -0.16697 C 0.09861 -0.17877 0.10087 -0.18987 0.10591 -0.20074 C 0.11007 -0.20976 0.11441 -0.22017 0.11632 -0.23057 C 0.11823 -0.24075 0.11771 -0.2648 0.1224 -0.27243 C 0.12622 -0.27868 0.13368 -0.27775 0.13872 -0.28029 C 0.1474 -0.28469 0.15521 -0.29024 0.16407 -0.29417 C 0.16997 -0.30203 0.1783 -0.3055 0.18646 -0.30805 C 0.1908 -0.31105 0.19566 -0.3129 0.2 -0.31614 C 0.20313 -0.31845 0.20556 -0.32239 0.20886 -0.324 C 0.21702 -0.3277 0.22552 -0.33372 0.23282 -0.33996 C 0.23611 -0.38645 0.23299 -0.36818 0.23872 -0.3957 C 0.23941 -0.40194 0.24028 -0.41443 0.24184 -0.42137 C 0.24462 -0.43339 0.24983 -0.44288 0.25226 -0.45536 C 0.24914 -0.47942 0.24966 -0.4926 0.23733 -0.50902 C 0.23282 -0.52544 0.23993 -0.50208 0.23125 -0.52081 C 0.21702 -0.55157 0.23056 -0.53145 0.21789 -0.5488 C 0.21545 -0.55805 0.2073 -0.57539 0.20139 -0.58048 C 0.19931 -0.58927 0.1908 -0.60546 0.18507 -0.61031 C 0.18021 -0.62026 0.179 -0.63182 0.17466 -0.64223 C 0.16927 -0.65495 0.16302 -0.66674 0.15816 -0.67992 C 0.15556 -0.69496 0.14879 -0.70837 0.14618 -0.72363 C 0.14271 -0.74352 0.14132 -0.76665 0.13577 -0.78538 C 0.13525 -0.7914 0.13507 -0.79741 0.13438 -0.80319 C 0.1342 -0.80527 0.13282 -0.80712 0.13282 -0.8092 C 0.13282 -0.82562 0.13802 -0.83996 0.14184 -0.85499 C 0.14341 -0.86771 0.14584 -0.87997 0.14775 -0.89269 C 0.14757 -0.8987 0.14861 -0.98127 0.14028 -0.99815 C 0.13855 -1.01434 0.13733 -1.02937 0.13733 -1.04579 " pathEditMode="relative" ptsTypes="fffffffffffffffffffffffffffffffffffffA">
                                      <p:cBhvr>
                                        <p:cTn id="18" dur="8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0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23" dur="13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22849E-6 C -0.00139 -0.01757 -0.00121 -0.02937 -0.01059 -0.04185 C -0.01111 -0.04394 -0.01094 -0.04648 -0.01198 -0.04787 C -0.0158 -0.05296 -0.025 -0.06059 -0.02986 -0.06382 C -0.04514 -0.07423 -0.06128 -0.07886 -0.0776 -0.08556 C -0.08975 -0.09042 -0.10104 -0.09458 -0.11354 -0.09759 C -0.12396 -0.10661 -0.13611 -0.10823 -0.14774 -0.11332 C -0.15764 -0.12234 -0.16232 -0.12604 -0.16875 -0.13922 C -0.17083 -0.15402 -0.17309 -0.1679 -0.17465 -0.18293 C -0.17569 -0.19218 -0.17569 -0.20027 -0.18073 -0.20698 C -0.18142 -0.21299 -0.18368 -0.21877 -0.18368 -0.22479 C -0.18368 -0.24329 -0.18246 -0.26433 -0.17465 -0.28075 C -0.17239 -0.2937 -0.16632 -0.29972 -0.16267 -0.31221 C -0.15885 -0.32539 -0.16128 -0.31938 -0.15521 -0.33048 C -0.15121 -0.3469 -0.14132 -0.358 -0.13437 -0.37187 C -0.12969 -0.38112 -0.12535 -0.3913 -0.11944 -0.39963 C -0.11562 -0.40494 -0.11111 -0.40795 -0.10746 -0.41373 C -0.1026 -0.42136 -0.08854 -0.44172 -0.08663 -0.44935 C -0.08489 -0.45605 -0.08368 -0.46137 -0.08073 -0.46739 C -0.07916 -0.47525 -0.07795 -0.48057 -0.07465 -0.48728 C -0.07239 -0.49676 -0.06996 -0.50277 -0.06875 -0.51295 C -0.06927 -0.53029 -0.06632 -0.54926 -0.0717 -0.56475 C -0.07274 -0.56776 -0.07482 -0.56984 -0.07621 -0.57261 C -0.0908 -0.60083 -0.10295 -0.61563 -0.12691 -0.62835 C -0.13298 -0.63644 -0.13819 -0.63806 -0.14635 -0.64037 C -0.15642 -0.64916 -0.16684 -0.65494 -0.1776 -0.66211 C -0.1868 -0.66836 -0.196 -0.67668 -0.20607 -0.68015 C -0.20764 -0.682 -0.20885 -0.68432 -0.21059 -0.68593 C -0.2118 -0.68709 -0.21371 -0.68686 -0.21493 -0.68802 C -0.22205 -0.69542 -0.22291 -0.69796 -0.22691 -0.70582 C -0.23107 -0.72756 -0.22482 -0.70074 -0.23298 -0.71993 C -0.23403 -0.72224 -0.23368 -0.72525 -0.23437 -0.72802 C -0.23507 -0.73011 -0.23628 -0.73173 -0.23732 -0.73381 C -0.23854 -0.74329 -0.23837 -0.7493 -0.2434 -0.75555 C -0.24236 -0.77821 -0.24253 -0.80087 -0.24028 -0.82331 C -0.23993 -0.82678 -0.22378 -0.85522 -0.22239 -0.85707 C -0.20798 -0.87765 -0.20833 -0.87604 -0.19253 -0.89292 C -0.18993 -0.89569 -0.18646 -0.89639 -0.18368 -0.8987 C -0.16944 -0.91188 -0.1559 -0.92715 -0.14184 -0.94056 C -0.12413 -0.95744 -0.10955 -0.98149 -0.0941 -1.00185 C -0.09028 -1.00716 -0.08489 -1.00971 -0.08073 -1.0141 C -0.0743 -1.02081 -0.06996 -1.03029 -0.06423 -1.03769 C -0.05069 -1.05596 -0.03871 -1.07493 -0.02691 -1.09551 C -0.02083 -1.10592 -0.01493 -1.11679 -0.00746 -1.12534 C -0.00399 -1.12927 5.55556E-7 -1.13274 0.00295 -1.13737 C 0.01042 -1.14893 0.01615 -1.16188 0.02379 -1.17321 C 0.0257 -1.17599 0.04028 -1.19727 0.04028 -1.20097 " pathEditMode="relative" ptsTypes="ffffffffffffffffffffffffffffffffffffffffffffffA">
                                      <p:cBhvr>
                                        <p:cTn id="30" dur="1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9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0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8.31637E-6 C 0.00227 -0.02011 0.00522 -0.03977 0.00747 -0.05966 C 0.00643 -0.07192 0.00747 -0.07932 0.00157 -0.08764 C -0.00034 -0.09713 -0.00485 -0.10638 -0.01197 -0.10938 C -0.01336 -0.11077 -0.01475 -0.11239 -0.01631 -0.11332 C -0.01822 -0.11447 -0.02065 -0.11401 -0.02239 -0.1154 C -0.0243 -0.11678 -0.02517 -0.11979 -0.0269 -0.12141 C -0.03055 -0.12465 -0.03471 -0.12673 -0.03871 -0.12927 C -0.04374 -0.13274 -0.04878 -0.13297 -0.05364 -0.13737 C -0.0644 -0.14708 -0.04773 -0.13505 -0.0611 -0.14523 C -0.0651 -0.14824 -0.06822 -0.14916 -0.07169 -0.15309 C -0.07794 -0.16049 -0.08385 -0.16905 -0.08957 -0.17714 C -0.09305 -0.19148 -0.09773 -0.20467 -0.10155 -0.219 C -0.10416 -0.24167 -0.10989 -0.26456 -0.11631 -0.2863 C -0.11839 -0.30226 -0.121 -0.31822 -0.12378 -0.33418 C -0.12482 -0.35129 -0.12569 -0.39107 -0.1328 -0.40564 C -0.13489 -0.41859 -0.13523 -0.42506 -0.14027 -0.43547 C -0.14305 -0.45073 -0.14444 -0.4542 -0.1493 -0.46739 C -0.15537 -0.48404 -0.15728 -0.50323 -0.16718 -0.51711 C -0.16944 -0.5296 -0.17187 -0.54486 -0.1776 -0.5548 C -0.17951 -0.56752 -0.18263 -0.58001 -0.18506 -0.59273 C -0.1868 -0.60985 -0.19166 -0.62349 -0.19548 -0.6406 C -0.20086 -0.66443 -0.20364 -0.69033 -0.21336 -0.71184 C -0.21735 -0.73704 -0.21145 -0.70929 -0.21944 -0.72779 C -0.22742 -0.74653 -0.21301 -0.72525 -0.22534 -0.74167 C -0.22881 -0.75924 -0.22447 -0.74074 -0.22985 -0.75554 C -0.23315 -0.7648 -0.23315 -0.77682 -0.23732 -0.78538 C -0.24044 -0.79208 -0.24218 -0.79833 -0.24478 -0.80527 C -0.24704 -0.81868 -0.25017 -0.83163 -0.25225 -0.84505 C -0.2552 -0.8839 -0.25902 -0.91928 -0.25225 -0.95837 C -0.25051 -0.96854 -0.24756 -0.98034 -0.24617 -0.99028 C -0.24513 -0.99814 -0.24322 -1.0141 -0.24322 -1.0141 " pathEditMode="relative" ptsTypes="fffffffffffffffffffffffffffffffA">
                                      <p:cBhvr>
                                        <p:cTn id="37" dur="10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296 3.15449E-6 C -0.01215 -0.06083 0.00174 -0.11032 0.04046 -0.13992 C 0.04566 -0.15033 0.05226 -0.15703 0.05921 -0.16605 C 0.0632 -0.17114 0.06632 -0.17762 0.07049 -0.1827 C 0.07292 -0.19196 0.07518 -0.19612 0.0816 -0.20167 C 0.0849 -0.21323 0.09132 -0.22225 0.09653 -0.23243 C 0.10504 -0.24885 0.10486 -0.27128 0.11355 -0.28701 C 0.1158 -0.29903 0.11615 -0.31106 0.11893 -0.32262 C 0.11771 -0.35269 0.11684 -0.38714 0.10591 -0.41513 C 0.10469 -0.42137 0.10348 -0.42785 0.10226 -0.43409 C 0.09914 -0.44982 0.10608 -0.4704 0.11164 -0.48381 C 0.1125 -0.48613 0.11268 -0.4889 0.11355 -0.49098 C 0.11459 -0.49422 0.11598 -0.49769 0.11719 -0.5007 C 0.12986 -0.52914 0.15278 -0.54973 0.17709 -0.55759 C 0.18455 -0.5636 0.1908 -0.56499 0.19948 -0.56684 C 0.21042 -0.57748 0.2224 -0.5828 0.2349 -0.58835 C 0.24289 -0.59806 0.23455 -0.58927 0.24827 -0.59806 C 0.25851 -0.60407 0.26789 -0.61263 0.27813 -0.61911 C 0.28368 -0.62257 0.28768 -0.62928 0.29306 -0.63344 C 0.30261 -0.64084 0.31493 -0.6494 0.32292 -0.65958 C 0.32813 -0.66628 0.32986 -0.67091 0.33611 -0.67623 C 0.34167 -0.68548 0.34948 -0.69357 0.35296 -0.70467 C 0.35764 -0.71948 0.35417 -0.71346 0.36233 -0.72364 C 0.36476 -0.73196 0.3691 -0.73636 0.37171 -0.74492 C 0.37466 -0.75486 0.37535 -0.76365 0.379 -0.77336 C 0.37709 -0.80944 0.37848 -0.80227 0.36598 -0.8254 C 0.36476 -0.83072 0.36042 -0.83465 0.36042 -0.83973 C 0.35973 -0.86772 0.35139 -0.93016 0.37361 -0.95814 C 0.37709 -0.97225 0.38542 -0.97919 0.39046 -0.99145 " pathEditMode="relative" rAng="0" ptsTypes="ffffffffffffffffffffffffffffA">
                                      <p:cBhvr>
                                        <p:cTn id="42" dur="7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1" y="-4958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6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6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47" dur="13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C 0.02362 -0.03377 0.04323 -0.08696 0.06042 -0.12813 C 0.06511 -0.13923 0.06702 -0.15033 0.07257 -0.16073 C 0.07448 -0.17577 0.07987 -0.18756 0.08299 -0.20213 C 0.08612 -0.21647 0.08629 -0.2204 0.08768 -0.23474 C 0.08664 -0.28955 0.08542 -0.33002 0.08004 -0.38252 C 0.07865 -0.4179 0.07431 -0.45606 0.07848 -0.49122 C 0.08108 -0.51319 0.09792 -0.55135 0.10695 -0.56938 C 0.11441 -0.60847 0.12848 -0.64061 0.14619 -0.6716 C 0.15487 -0.70259 0.17587 -0.72341 0.18542 -0.75417 C 0.19098 -0.77105 0.19636 -0.78331 0.20035 -0.80158 C 0.20139 -0.8062 0.20382 -0.81476 0.20382 -0.81453 C 0.20504 -0.84876 0.204 -0.88946 0.22032 -0.91721 C 0.22153 -0.91929 0.22344 -0.91975 0.22483 -0.9216 C 0.23108 -0.92901 0.2283 -0.92924 0.23698 -0.93664 C 0.25278 -0.94959 0.26962 -0.95814 0.2849 -0.97133 C 0.29809 -0.9822 0.31129 -0.98844 0.31823 -1.00833 C 0.32014 -1.02799 0.3198 -1.01989 0.3198 -1.03238 " pathEditMode="relative" rAng="0" ptsTypes="fffffffffffffffffA">
                                      <p:cBhvr>
                                        <p:cTn id="52" dur="14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5164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1.40611E-6 C -0.00677 -0.00902 -0.00729 -0.02359 -0.01041 -0.03585 C -0.0118 -0.0703 -0.01979 -0.1494 -0.00902 -0.17299 C -0.00833 -0.17461 -0.00677 -0.17553 -0.0059 -0.17715 C -0.00486 -0.179 -0.00381 -0.18085 -0.00295 -0.18293 C 0.00035 -0.1908 0.00157 -0.19981 0.00591 -0.20698 C 0.01025 -0.21392 0.01563 -0.21693 0.01945 -0.22479 C 0.02119 -0.23242 0.02466 -0.23497 0.0283 -0.24075 C 0.03195 -0.24676 0.03473 -0.25324 0.03889 -0.25856 C 0.04358 -0.27128 0.04931 -0.28353 0.05365 -0.29625 C 0.05903 -0.31198 0.0533 -0.30504 0.06112 -0.31221 C 0.06355 -0.31892 0.06615 -0.32539 0.06858 -0.3321 C 0.07014 -0.33649 0.07327 -0.33973 0.07466 -0.34413 C 0.07744 -0.35361 0.07813 -0.36055 0.08351 -0.36795 C 0.08507 -0.38252 0.08907 -0.39547 0.09098 -0.40957 C 0.09306 -0.42461 0.09393 -0.4401 0.09549 -0.45537 C 0.09532 -0.48797 0.10782 -0.6531 0.08212 -0.72179 C 0.07987 -0.73635 0.07587 -0.75162 0.07171 -0.76549 C 0.06285 -0.79487 0.06841 -0.7685 0.06112 -0.79533 C 0.05851 -0.80527 0.05382 -0.82562 0.04931 -0.83511 C 0.04115 -0.85268 0.04792 -0.82886 0.04185 -0.84898 C 0.0382 -0.86078 0.03299 -0.87627 0.02987 -0.88876 C 0.02605 -0.90402 0.02501 -0.9179 0.01945 -0.93247 C 0.01823 -0.95282 0.01841 -0.97248 0.01337 -0.99214 C 0.01285 -1.00023 0.01233 -1.00809 0.01198 -1.01619 C 0.01129 -1.03215 0.01042 -1.06383 0.01042 -1.06383 " pathEditMode="relative" ptsTypes="fffffffffffffffffffffffffA">
                                      <p:cBhvr>
                                        <p:cTn id="54" dur="12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1.26735E-6 C -0.00278 -0.02197 -0.01319 -0.03954 -0.0224 -0.05781 C -0.02535 -0.06382 -0.02517 -0.07146 -0.0283 -0.0777 C -0.03038 -0.08834 -0.03437 -0.09736 -0.03733 -0.10753 C -0.03958 -0.12419 -0.04514 -0.13991 -0.05069 -0.15541 C -0.0526 -0.1746 -0.05833 -0.19195 -0.06128 -0.21091 C -0.06371 -0.22733 -0.06632 -0.24306 -0.07014 -0.25878 C -0.07257 -0.29787 -0.07778 -0.33672 -0.08212 -0.3758 C -0.08316 -0.58788 -0.08368 -0.80018 -0.08507 -1.01202 C -0.08524 -1.03284 -0.08767 -1.05388 -0.09253 -1.07377 C -0.09444 -1.0925 -0.09792 -1.10938 -0.10156 -1.12742 C -0.10278 -1.1561 -0.10191 -1.15217 -0.10451 -1.17321 C -0.10486 -1.17645 -0.10538 -1.17992 -0.1059 -1.18316 C -0.10677 -1.18848 -0.10903 -1.19889 -0.10903 -1.19889 " pathEditMode="relative" ptsTypes="fffffffffffffA">
                                      <p:cBhvr>
                                        <p:cTn id="56" dur="15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93802E-7 C -0.01059 -0.003 -0.01545 -0.01133 -0.02239 -0.02197 C -0.02934 -0.0326 -0.03611 -0.04232 -0.0434 -0.0518 C -0.05087 -0.06151 -0.05625 -0.074 -0.06423 -0.08348 C -0.0816 -0.10384 -0.10035 -0.12164 -0.11805 -0.1413 C -0.1217 -0.14523 -0.12621 -0.14731 -0.12986 -0.15124 C -0.13368 -0.15541 -0.13646 -0.16096 -0.14028 -0.16512 C -0.14392 -0.16905 -0.14861 -0.17113 -0.15225 -0.17507 C -0.1717 -0.19495 -0.19045 -0.21716 -0.20903 -0.23866 C -0.21875 -0.25 -0.22517 -0.26665 -0.23594 -0.27636 C -0.25139 -0.29024 -0.26458 -0.30828 -0.27916 -0.324 C -0.28611 -0.3314 -0.29357 -0.34667 -0.30156 -0.3499 C -0.31128 -0.36725 -0.29982 -0.3499 -0.31354 -0.36193 C -0.32239 -0.36979 -0.31666 -0.3691 -0.32396 -0.37789 C -0.33472 -0.39107 -0.34288 -0.39593 -0.35382 -0.40564 C -0.36406 -0.41489 -0.37552 -0.42923 -0.38507 -0.4394 C -0.39635 -0.45143 -0.40729 -0.46438 -0.41649 -0.47918 C -0.42048 -0.48566 -0.42083 -0.49329 -0.42552 -0.49907 C -0.43576 -0.52729 -0.45191 -0.55018 -0.46875 -0.57261 C -0.47205 -0.57701 -0.47291 -0.58418 -0.47621 -0.58857 C -0.48611 -0.60175 -0.49965 -0.61794 -0.51198 -0.62627 C -0.51649 -0.63436 -0.51857 -0.63737 -0.52552 -0.64014 C -0.53177 -0.65286 -0.54323 -0.66119 -0.55225 -0.66998 C -0.5618 -0.67923 -0.56996 -0.69033 -0.57916 -0.69981 C -0.59965 -0.72086 -0.61857 -0.72779 -0.63298 -0.75948 C -0.63993 -0.80018 -0.63507 -0.76873 -0.63298 -0.86887 C -0.63194 -0.91581 -0.62135 -0.95397 -0.61198 -0.99815 C -0.61163 -1.00208 -0.61094 -1.01595 -0.60903 -1.02197 C -0.60243 -1.04139 -0.60607 -1.02405 -0.60312 -1.03792 C -0.60052 -1.05041 -0.59878 -1.06776 -0.5941 -1.07955 " pathEditMode="relative" ptsTypes="fffffffffffffffffffffffffffffA">
                                      <p:cBhvr>
                                        <p:cTn id="58" dur="15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0" y="678574"/>
            <a:ext cx="9155419" cy="5500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2" y="1344396"/>
            <a:ext cx="6819594" cy="3452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67059"/>
              </a:srgbClr>
            </a:solidFill>
            <a:miter lim="800000"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187439"/>
            <a:ext cx="780290" cy="6705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187439"/>
            <a:ext cx="780290" cy="6705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2492896"/>
            <a:ext cx="780290" cy="6705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3573016"/>
            <a:ext cx="780290" cy="6705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17" y="20775"/>
            <a:ext cx="700736" cy="6705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07" y="0"/>
            <a:ext cx="700736" cy="6705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988840"/>
            <a:ext cx="780290" cy="6705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477" y="2898628"/>
            <a:ext cx="501917" cy="431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7444" y="5021906"/>
            <a:ext cx="5634876" cy="639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600" spc="100" dirty="0">
                <a:solidFill>
                  <a:srgbClr val="FF0000"/>
                </a:solidFill>
                <a:effectLst>
                  <a:glow rad="266700">
                    <a:schemeClr val="bg1">
                      <a:alpha val="40000"/>
                    </a:schemeClr>
                  </a:glow>
                </a:effectLst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三年，有着太多的欢笑和泪水，有着太多的付出和收获</a:t>
            </a:r>
            <a:r>
              <a:rPr lang="zh-CN" altLang="en-US" sz="1600" spc="100" dirty="0" smtClean="0">
                <a:solidFill>
                  <a:srgbClr val="FF0000"/>
                </a:solidFill>
                <a:effectLst>
                  <a:glow rad="266700">
                    <a:schemeClr val="bg1">
                      <a:alpha val="40000"/>
                    </a:schemeClr>
                  </a:glow>
                </a:effectLst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，</a:t>
            </a:r>
            <a:endParaRPr lang="en-US" altLang="zh-CN" sz="1600" spc="100" dirty="0" smtClean="0">
              <a:solidFill>
                <a:srgbClr val="FF0000"/>
              </a:solidFill>
              <a:effectLst>
                <a:glow rad="266700">
                  <a:schemeClr val="bg1">
                    <a:alpha val="40000"/>
                  </a:schemeClr>
                </a:glow>
              </a:effectLst>
              <a:latin typeface="方正硬笔楷书简体" pitchFamily="65" charset="-122"/>
              <a:ea typeface="方正硬笔楷书简体" pitchFamily="65" charset="-122"/>
              <a:cs typeface="经典中圆简" pitchFamily="49" charset="-122"/>
            </a:endParaRPr>
          </a:p>
          <a:p>
            <a:pPr>
              <a:lnSpc>
                <a:spcPts val="2200"/>
              </a:lnSpc>
            </a:pPr>
            <a:r>
              <a:rPr lang="en-US" altLang="zh-CN" sz="1600" spc="100" dirty="0">
                <a:solidFill>
                  <a:srgbClr val="FF0000"/>
                </a:solidFill>
                <a:effectLst>
                  <a:glow rad="266700">
                    <a:schemeClr val="bg1">
                      <a:alpha val="40000"/>
                    </a:schemeClr>
                  </a:glow>
                </a:effectLst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 </a:t>
            </a:r>
            <a:r>
              <a:rPr lang="en-US" altLang="zh-CN" sz="1600" spc="100" dirty="0" smtClean="0">
                <a:solidFill>
                  <a:srgbClr val="FF0000"/>
                </a:solidFill>
                <a:effectLst>
                  <a:glow rad="266700">
                    <a:schemeClr val="bg1">
                      <a:alpha val="40000"/>
                    </a:schemeClr>
                  </a:glow>
                </a:effectLst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   </a:t>
            </a:r>
            <a:r>
              <a:rPr lang="zh-CN" altLang="en-US" sz="1600" spc="100" dirty="0" smtClean="0">
                <a:solidFill>
                  <a:srgbClr val="FF0000"/>
                </a:solidFill>
                <a:effectLst>
                  <a:glow rad="266700">
                    <a:schemeClr val="bg1">
                      <a:alpha val="40000"/>
                    </a:schemeClr>
                  </a:glow>
                </a:effectLst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有</a:t>
            </a:r>
            <a:r>
              <a:rPr lang="zh-CN" altLang="en-US" sz="1600" spc="100" dirty="0">
                <a:solidFill>
                  <a:srgbClr val="FF0000"/>
                </a:solidFill>
                <a:effectLst>
                  <a:glow rad="266700">
                    <a:schemeClr val="bg1">
                      <a:alpha val="40000"/>
                    </a:schemeClr>
                  </a:glow>
                </a:effectLst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着太多太多的回忆，让我们永远都不会忘记。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18853"/>
            <a:ext cx="9143245" cy="68391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70">
        <p:split orient="vert"/>
      </p:transition>
    </mc:Choice>
    <mc:Fallback xmlns="">
      <p:transition spd="slow" advTm="94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78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21" dur="13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32655E-6 C 0.01719 0.00693 0.03229 0.0067 0.05104 0.00786 C 0.06077 0.01271 0.04896 0.00739 0.06736 0.01179 C 0.07604 0.01387 0.08264 0.02127 0.09115 0.02381 C 0.09653 0.02913 0.09861 0.03353 0.10313 0.03954 C 0.10851 0.04671 0.11493 0.05319 0.11945 0.06151 C 0.12639 0.07446 0.11788 0.06521 0.12691 0.07354 C 0.13004 0.08533 0.1349 0.09181 0.14045 0.10129 C 0.14653 0.1117 0.15 0.12118 0.15834 0.12904 C 0.16476 0.14222 0.17691 0.15425 0.1882 0.15887 C 0.19653 0.17044 0.18785 0.16072 0.20313 0.16697 C 0.20625 0.16813 0.20886 0.17136 0.21198 0.17275 C 0.22917 0.18084 0.24983 0.17969 0.26719 0.18084 C 0.38525 0.18015 0.57066 0.21137 0.71198 0.16697 C 0.71684 0.16373 0.72205 0.16211 0.72691 0.15887 C 0.72917 0.15726 0.73073 0.15425 0.73299 0.15286 C 0.73577 0.15101 0.73889 0.15055 0.74184 0.14893 C 0.75313 0.14292 0.7632 0.13436 0.77466 0.12904 C 0.77865 0.12372 0.78264 0.11863 0.78663 0.11331 C 0.78976 0.10915 0.79254 0.09736 0.79254 0.09736 C 0.79861 0.0622 0.79705 0.00115 0.78212 -0.034 C 0.77969 -0.03978 0.77552 -0.04395 0.77327 -0.04973 C 0.76806 -0.06314 0.75729 -0.08511 0.74636 -0.08951 C 0.73525 -0.09968 0.7224 -0.10361 0.70903 -0.10546 C 0.69601 -0.11009 0.68386 -0.11032 0.67014 -0.11148 C 0.59427 -0.11032 0.57379 -0.1168 0.52101 -0.10361 C 0.50834 -0.09506 0.49427 -0.08974 0.48073 -0.08372 C 0.47223 -0.07447 0.46511 -0.06245 0.45521 -0.05574 C 0.45226 -0.05366 0.44913 -0.05227 0.44636 -0.04973 C 0.43646 -0.04048 0.42934 -0.02706 0.42101 -0.01596 C 0.41997 -0.01203 0.41962 -0.00787 0.41806 -0.00417 C 0.41702 -0.00163 0.41441 -0.0007 0.41354 0.00184 C 0.41233 0.00554 0.41285 0.00994 0.41198 0.01387 C 0.41094 0.01873 0.40868 0.02289 0.40747 0.02775 C 0.40313 0.07701 0.39653 0.05874 0.40608 0.14315 C 0.40677 0.14962 0.41181 0.15402 0.41493 0.15887 C 0.42466 0.17391 0.43681 0.19033 0.45087 0.1968 C 0.46389 0.21415 0.48264 0.21785 0.5 0.22062 C 0.51667 0.22317 0.53282 0.22802 0.54931 0.23242 C 0.71702 0.22849 0.67431 0.23635 0.7658 0.21461 C 0.79167 0.19703 0.75486 0.22085 0.78663 0.20467 C 0.80695 0.19426 0.78195 0.20166 0.80157 0.1968 C 0.81302 0.1864 0.82535 0.17807 0.83733 0.16882 C 0.84098 0.16604 0.84306 0.16049 0.84636 0.15702 C 0.84896 0.15448 0.85243 0.15332 0.85521 0.15101 C 0.87136 0.13714 0.8908 0.11725 0.90452 0.09921 C 0.92778 0.06845 0.94844 0.03422 0.97466 0.00786 C 0.98282 -0.00024 0.99288 -0.00556 1.00157 -0.01203 C 1.01077 -0.01874 1.01841 -0.02545 1.02848 -0.02984 C 1.04028 -0.04187 1.05643 -0.04441 1.07014 -0.05181 C 1.08629 -0.0606 1.07188 -0.05644 1.0882 -0.05967 C 1.11007 -0.07077 1.13212 -0.07471 1.15521 -0.07956 C 1.16806 -0.08534 1.18073 -0.09089 1.1941 -0.09367 C 1.19913 -0.09714 1.20139 -0.09945 1.20747 -0.09945 C 1.20955 -0.09945 1.21354 -0.0976 1.21354 -0.0976 " pathEditMode="relative" ptsTypes="ffffffffffffffffffffffffffffffffffffffffffffffffffffffA">
                                      <p:cBhvr>
                                        <p:cTn id="26" dur="15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4.51434E-6 C 0.02049 0.01989 -0.0085 -0.00948 0.01042 0.01388 C 0.01737 0.02243 0.02657 0.03168 0.03438 0.03978 C 0.04567 0.05157 0.05834 0.06059 0.07015 0.07146 C 0.07848 0.07932 0.0856 0.09112 0.09549 0.09528 C 0.10261 0.108 0.11303 0.12142 0.1224 0.13113 C 0.12605 0.14107 0.13126 0.14824 0.1356 0.15703 C 0.14462 0.17461 0.13646 0.16258 0.14324 0.18085 C 0.14428 0.18386 0.14636 0.18594 0.14775 0.18871 C 0.15035 0.19403 0.15521 0.20467 0.15521 0.20467 C 0.15834 0.21994 0.16355 0.23381 0.16858 0.24838 C 0.17223 0.25925 0.17396 0.27266 0.17917 0.28215 C 0.18386 0.30134 0.19271 0.31753 0.20157 0.33395 C 0.2073 0.35893 0.21824 0.37234 0.23126 0.38969 C 0.2415 0.40333 0.24949 0.41929 0.26424 0.4253 C 0.27258 0.43339 0.27935 0.4408 0.28959 0.44519 C 0.30417 0.45976 0.31685 0.46855 0.33438 0.47502 C 0.34653 0.48728 0.33681 0.48011 0.36268 0.48312 C 0.37414 0.4845 0.3856 0.48728 0.39706 0.48913 C 0.41997 0.48844 0.44271 0.48844 0.46563 0.48705 C 0.47119 0.48682 0.48282 0.47872 0.48959 0.4771 C 0.49914 0.4704 0.50747 0.46207 0.51789 0.45722 C 0.52848 0.44658 0.53664 0.43247 0.54324 0.41744 C 0.54619 0.41073 0.55226 0.39755 0.55226 0.39755 C 0.55383 0.38784 0.5573 0.3809 0.55973 0.37165 C 0.56094 0.3587 0.5632 0.34852 0.56563 0.33603 C 0.56824 0.29024 0.56945 0.25555 0.56841 0.20675 C 0.56945 0.18339 0.56719 0.16836 0.57917 0.1531 C 0.58247 0.13784 0.59167 0.12396 0.59688 0.10939 C 0.59844 0.10546 0.60001 0.1013 0.60157 0.09736 C 0.60383 0.09135 0.61042 0.08141 0.61042 0.08141 C 0.61233 0.07169 0.6165 0.06799 0.62084 0.05967 C 0.62466 0.05273 0.62553 0.04648 0.63126 0.04163 C 0.63334 0.037 0.6349 0.03215 0.63733 0.02775 C 0.63872 0.02475 0.64167 0.0229 0.64324 0.01989 C 0.6441 0.01827 0.6441 0.01573 0.64462 0.01388 C 0.64827 0.00555 0.65261 -0.00208 0.65817 -0.00809 C 0.67674 -0.02821 0.7066 -0.03885 0.72987 -0.04186 C 0.75556 -0.05157 0.7823 -0.05712 0.80903 -0.05967 C 0.82622 -0.07146 0.80938 -0.06129 0.82692 -0.06776 C 0.84237 -0.07331 0.85747 -0.08071 0.8731 -0.08557 C 0.88872 -0.09043 0.90504 -0.09135 0.92084 -0.09343 C 0.93942 -0.10199 0.92362 -0.09598 0.95678 -0.09945 C 0.96303 -0.10014 0.979 -0.10476 0.98351 -0.10546 C 0.99289 -0.10708 1.01181 -0.10939 1.01181 -0.10939 C 1.05539 -0.12211 1.08438 -0.12373 1.13126 -0.12535 C 1.14167 -0.12766 1.15209 -0.13136 1.16268 -0.13136 " pathEditMode="relative" ptsTypes="ffffffffffffffffffffffffffffffffffffffffffffffA">
                                      <p:cBhvr>
                                        <p:cTn id="28" dur="1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.83333E-6 -3.52451E-6 C -0.00538 0.03076 -0.00642 0.06753 -0.02083 0.09343 C -0.02413 0.11725 -0.01944 0.09436 -0.02534 0.10731 C -0.02621 0.10916 -0.02604 0.11147 -0.02673 0.11332 C -0.03229 0.12743 -0.03836 0.13784 -0.04617 0.14917 C -0.05902 0.1679 -0.05399 0.16466 -0.06406 0.16883 C -0.06944 0.17646 -0.07395 0.18224 -0.08194 0.18478 C -0.08541 0.18918 -0.10173 0.19635 -0.10746 0.19866 C -0.11232 0.20537 -0.11718 0.20421 -0.12378 0.20675 C -0.13732 0.2123 -0.14878 0.22271 -0.16267 0.22664 C -0.17256 0.23566 -0.18506 0.23867 -0.19548 0.24653 C -0.20781 0.25578 -0.19444 0.25093 -0.20885 0.2544 C -0.2151 0.25995 -0.22239 0.2618 -0.22968 0.26434 C -0.23367 0.26573 -0.24166 0.26827 -0.24166 0.26827 C -0.24913 0.27336 -0.25468 0.27359 -0.26267 0.27637 C -0.27117 0.27914 -0.27829 0.28492 -0.28645 0.28816 C -0.29183 0.29348 -0.29513 0.29556 -0.30138 0.2981 C -0.30572 0.30689 -0.31197 0.30689 -0.31788 0.31406 C -0.32378 0.32123 -0.32777 0.33025 -0.33419 0.33603 C -0.33524 0.33858 -0.33697 0.34089 -0.33715 0.3439 C -0.33749 0.35384 -0.33697 0.36378 -0.33576 0.37373 C -0.33454 0.38414 -0.31909 0.39408 -0.31492 0.39963 C -0.30937 0.40703 -0.31249 0.40472 -0.3059 0.40749 C -0.28211 0.42808 -0.25451 0.43316 -0.22673 0.43525 C -0.16458 0.46994 -0.09218 0.43548 -0.02534 0.44334 C 0.01407 0.45953 0.06442 0.45352 0.10157 0.45514 C 0.12344 0.4586 0.14532 0.46323 0.16719 0.46716 C 0.17501 0.47225 0.18282 0.47248 0.19115 0.47502 C 0.19688 0.48312 0.19185 0.4778 0.20452 0.48104 C 0.21199 0.48289 0.21806 0.49052 0.22553 0.49306 C 0.23421 0.50185 0.24393 0.50532 0.25383 0.51087 C 0.27136 0.52058 0.24966 0.50925 0.26424 0.51896 C 0.27292 0.52475 0.26442 0.5155 0.27466 0.52475 C 0.28282 0.53192 0.2724 0.5266 0.28212 0.53076 C 0.29792 0.5518 0.28976 0.54117 0.29862 0.55851 C 0.30018 0.56522 0.30296 0.56984 0.30452 0.57655 C 0.30348 0.60222 0.30643 0.61217 0.2941 0.62812 C 0.2915 0.64154 0.28126 0.65148 0.27466 0.66212 C 0.26667 0.67507 0.26094 0.68617 0.24931 0.6938 C 0.24393 0.70305 0.23265 0.71577 0.22396 0.7197 C 0.21841 0.73081 0.20886 0.7315 0.20001 0.73566 C 0.19081 0.74792 0.17379 0.74977 0.16129 0.75139 C 0.14567 0.76249 0.10851 0.76896 0.09115 0.76943 C 0.00956 0.77128 -0.07204 0.77197 -0.15364 0.77336 C -0.17378 0.77775 -0.1934 0.78377 -0.21336 0.78932 C -0.22638 0.7981 -0.24062 0.8025 -0.2552 0.80527 C -0.26544 0.80967 -0.27326 0.81938 -0.2835 0.82308 C -0.28923 0.82909 -0.29322 0.83395 -0.29999 0.83696 C -0.3019 0.83904 -0.30381 0.84135 -0.3059 0.84297 C -0.30815 0.84482 -0.3111 0.84505 -0.31336 0.8469 C -0.32187 0.8543 -0.32899 0.86425 -0.33871 0.86887 C -0.34461 0.8765 -0.35156 0.87812 -0.35815 0.8846 C -0.38055 0.90703 -0.36631 0.89847 -0.38194 0.90657 C -0.3868 0.91281 -0.39218 0.91813 -0.39687 0.92438 C -0.3986 0.92669 -0.39947 0.93016 -0.40138 0.93247 C -0.41163 0.9445 -0.42413 0.95444 -0.43576 0.96415 C -0.44722 0.97364 -0.45607 0.99006 -0.46857 0.99792 " pathEditMode="relative" ptsTypes="ffffffffffffffffffffffffffffffffffffffffffffffffffffffffA">
                                      <p:cBhvr>
                                        <p:cTn id="36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38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2222E-6 5.50416E-6 C 0.00208 0.02707 0.00712 0.05274 0.01059 0.07933 C 0.01233 0.12142 0.0125 0.16305 0.00747 0.20468 C 0.00504 0.22503 0.00399 0.24746 -0.00295 0.26643 C -0.00191 0.29002 -0.0033 0.32147 0.01059 0.33997 C 0.01406 0.35431 0.02327 0.36957 0.02986 0.3816 C 0.03108 0.38391 0.03403 0.38276 0.03594 0.38368 C 0.04861 0.39016 0.05781 0.39548 0.0717 0.39756 C 0.11094 0.41097 0.16215 0.40473 0.19705 0.40542 C 0.23802 0.41351 0.27795 0.42369 0.31806 0.43733 C 0.32465 0.44335 0.33229 0.44497 0.33889 0.45121 C 0.34271 0.45468 0.34566 0.45954 0.34931 0.46324 C 0.35226 0.47133 0.35417 0.47596 0.35972 0.48104 C 0.36354 0.49145 0.36719 0.50278 0.37327 0.51088 C 0.37431 0.51573 0.37778 0.51967 0.37778 0.52475 C 0.37778 0.53747 0.37639 0.54996 0.37465 0.56245 C 0.37379 0.56916 0.36667 0.58072 0.36424 0.5865 C 0.35764 0.60223 0.35122 0.61726 0.34045 0.62813 C 0.33212 0.6464 0.3257 0.65426 0.31493 0.66791 C 0.30886 0.68387 0.29618 0.69497 0.28663 0.70769 C 0.27882 0.71809 0.2724 0.73174 0.26424 0.74145 C 0.24601 0.76342 0.22639 0.78424 0.20452 0.79927 C 0.20017 0.80227 0.19757 0.80852 0.1941 0.81314 C 0.18733 0.82216 0.17778 0.82933 0.17031 0.83696 C 0.16545 0.84182 0.16285 0.84945 0.15833 0.85477 C 0.14167 0.87443 0.1224 0.89733 0.10156 0.90843 C 0.0974 0.91421 0.0934 0.91652 0.0882 0.92045 C 0.0809 0.926 0.07483 0.9334 0.06719 0.93826 C 0.05903 0.94959 0.06736 0.93965 0.05538 0.9482 C 0.04514 0.95561 0.03507 0.96694 0.02396 0.97203 C 0.0099 0.97827 -0.00469 0.97989 -0.01927 0.98197 C -0.02517 0.98474 -0.02222 0.98405 -0.0283 0.98405 " pathEditMode="relative" ptsTypes="fffffffffffffffffffffffffffffffA">
                                      <p:cBhvr>
                                        <p:cTn id="40" dur="17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42" dur="1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680" fill="hold">
                                          <p:stCondLst>
                                            <p:cond delay="26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680" fill="hold">
                                          <p:stCondLst>
                                            <p:cond delay="53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680" fill="hold">
                                          <p:stCondLst>
                                            <p:cond delay="80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680" fill="hold">
                                          <p:stCondLst>
                                            <p:cond delay="107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90194E-6 C 0.00642 -0.0347 0.00261 -0.0828 -0.01493 -0.11125 C -0.01736 -0.12212 -0.02587 -0.13275 -0.03125 -0.14131 C -0.03594 -0.14825 -0.0401 -0.16166 -0.04479 -0.16721 C -0.07066 -0.19774 -0.11424 -0.18641 -0.14323 -0.18687 C -0.1533 -0.19057 -0.16285 -0.19288 -0.17309 -0.1952 C -0.17465 -0.19658 -0.17587 -0.1982 -0.1776 -0.19913 C -0.18142 -0.20075 -0.18958 -0.20283 -0.18958 -0.20283 C -0.19965 -0.21185 -0.21198 -0.22318 -0.22378 -0.22688 C -0.23003 -0.23197 -0.23333 -0.23613 -0.24028 -0.23867 C -0.24132 -0.24076 -0.24201 -0.24261 -0.24323 -0.24469 C -0.24549 -0.24793 -0.25069 -0.2544 -0.25069 -0.2544 C -0.25486 -0.2662 -0.25642 -0.27776 -0.25816 -0.29048 C -0.25764 -0.2988 -0.25799 -0.30782 -0.2566 -0.31615 C -0.25538 -0.32286 -0.24653 -0.33257 -0.24323 -0.33812 C -0.23871 -0.34575 -0.23594 -0.35454 -0.23125 -0.36194 C -0.22361 -0.37397 -0.21597 -0.38507 -0.20885 -0.39756 C -0.2033 -0.42138 -0.20746 -0.43271 -0.22083 -0.44335 C -0.23351 -0.45352 -0.22535 -0.44959 -0.23437 -0.45329 C -0.25868 -0.47549 -0.28924 -0.4704 -0.31788 -0.47133 C -0.34028 -0.47202 -0.36267 -0.47249 -0.38507 -0.47318 C -0.40382 -0.48174 -0.42361 -0.48914 -0.44323 -0.49307 C -0.44809 -0.49723 -0.45417 -0.50486 -0.45972 -0.50694 C -0.46632 -0.51319 -0.47066 -0.51758 -0.47604 -0.52521 C -0.47847 -0.53377 -0.48993 -0.55135 -0.49549 -0.55875 C -0.49809 -0.56892 -0.50191 -0.57841 -0.50451 -0.58858 C -0.50677 -0.59737 -0.50764 -0.60778 -0.51042 -0.61633 C -0.5151 -0.6309 -0.5217 -0.64663 -0.5283 -0.66004 C -0.5309 -0.67392 -0.53559 -0.6871 -0.54028 -0.69982 C -0.54427 -0.72341 -0.53854 -0.6945 -0.54479 -0.7137 C -0.54566 -0.71624 -0.54549 -0.71925 -0.54618 -0.72179 C -0.54861 -0.73104 -0.55469 -0.74492 -0.55972 -0.75163 C -0.56198 -0.75463 -0.5651 -0.75625 -0.56719 -0.75949 C -0.57083 -0.76481 -0.57153 -0.77336 -0.57604 -0.7773 C -0.57899 -0.78007 -0.58507 -0.78539 -0.58507 -0.78539 C -0.60156 -0.78423 -0.6184 -0.78655 -0.63437 -0.78146 C -0.63715 -0.78053 -0.63889 -0.77683 -0.64167 -0.77545 C -0.64601 -0.77336 -0.65521 -0.77151 -0.65521 -0.77151 C -0.66406 -0.76527 -0.67031 -0.76504 -0.68055 -0.76342 C -0.68854 -0.75648 -0.71389 -0.75348 -0.72691 -0.75348 " pathEditMode="relative" ptsTypes="fffffffffffffffffffffffffffffffffffffffA">
                                      <p:cBhvr>
                                        <p:cTn id="51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278 C -0.03577 0.01503 -0.07379 0.00601 -0.11042 0.01064 C -0.12327 0.01434 -0.13629 0.01804 -0.14931 0.02058 C -0.16146 0.02613 -0.17466 0.03053 -0.18664 0.03654 C -0.20157 0.04417 -0.21684 0.05111 -0.23282 0.05435 C -0.27309 0.07285 -0.32361 0.07724 -0.36563 0.08025 C -0.38247 0.08649 -0.39914 0.08719 -0.4165 0.09019 C -0.43403 0.09945 -0.45452 0.09783 -0.47309 0.10222 C -0.47795 0.10476 -0.48316 0.10569 -0.48802 0.10823 C -0.49063 0.10962 -0.49271 0.11309 -0.49549 0.11402 C -0.50191 0.11587 -0.50851 0.1154 -0.51493 0.1161 C -0.56459 0.12997 -0.61459 0.13784 -0.66563 0.13992 C -0.77014 0.13853 -0.87466 0.13807 -0.97917 0.13599 C -0.98368 0.13599 -0.98802 0.13298 -0.99254 0.13205 C -1.004 0.12442 -1.01459 0.12026 -1.02691 0.1161 C -1.03403 0.11031 -1.0382 0.11055 -1.0448 0.10615 C -1.06736 0.09089 -1.08959 0.07956 -1.10903 0.05643 C -1.1191 0.0444 -1.12066 0.0377 -1.12691 0.02266 C -1.12796 0.02035 -1.13368 0.00902 -1.13577 0.00486 C -1.13681 0.00278 -1.13889 -0.00116 -1.13889 -0.00092 C -1.1441 -0.02405 -1.14532 -0.06568 -1.12396 -0.0747 C -1.11823 -0.08233 -1.11094 -0.09043 -1.10434 -0.09667 C -1.10278 -0.09829 -1.10035 -0.09898 -1.09844 -0.1006 C -1.08907 -0.10962 -1.09879 -0.10453 -1.08959 -0.10846 C -1.07587 -0.12095 -1.09636 -0.10338 -1.07709 -0.11448 C -1.07483 -0.11586 -1.07327 -0.11887 -1.07153 -0.12049 C -1.06424 -0.12627 -1.05105 -0.1272 -1.04323 -0.12835 C -0.98021 -0.14593 -0.85764 -0.13067 -0.83438 -0.13043 C -0.81789 -0.12419 -0.8007 -0.12234 -0.78368 -0.12049 C -0.7724 -0.11448 -0.76146 -0.11471 -0.74931 -0.11263 C -0.72379 -0.10846 -0.69861 -0.10476 -0.67309 -0.10268 C -0.53455 -0.10453 -0.41893 -0.09806 -0.28959 -0.12049 C -0.27032 -0.12743 -0.24966 -0.12858 -0.22986 -0.13252 C -0.21407 -0.14084 -0.19445 -0.14269 -0.17761 -0.14431 C -0.15608 -0.1487 -0.13507 -0.1568 -0.11355 -0.16027 C -0.09427 -0.16674 -0.0757 -0.17461 -0.05677 -0.18224 C -0.0507 -0.18455 -0.04497 -0.18825 -0.03889 -0.1901 C -0.03438 -0.19149 -0.02535 -0.19403 -0.02535 -0.1938 C -0.01719 -0.19935 -0.00834 -0.19935 3.61111E-6 -0.20398 C 0.0059 -0.20722 0.01423 -0.21346 0.01944 -0.21785 C 0.03802 -0.23358 0.02482 -0.22687 0.03576 -0.23196 C 0.04114 -0.2389 0.04166 -0.24561 0.04618 -0.2537 C 0.06527 -0.32724 0.0118 -0.32909 -0.02535 -0.32932 C -0.33177 -0.33071 -0.63837 -0.33187 -0.9448 -0.33326 C -0.9507 -0.33395 -0.95677 -0.33464 -0.96268 -0.33534 C -0.97223 -0.33649 -0.99115 -0.33927 -0.99115 -0.33904 C -1.00573 -0.34389 -1.0191 -0.34413 -1.03438 -0.34528 C -1.05261 -0.35338 -1.03473 -0.34644 -1.06528 -0.35106 C -1.07674 -0.35268 -1.08681 -0.35708 -1.09844 -0.35708 " pathEditMode="relative" rAng="0" ptsTypes="ffffffffffffffffffffffffffffffffffffffffffffffffA">
                                      <p:cBhvr>
                                        <p:cTn id="56" dur="19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10" y="-1114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20259E-7 C -0.00834 0.00231 -0.01581 0.0067 -0.02397 0.00994 C -0.04185 0.00809 -0.06008 0.00855 -0.07761 0.00393 C -0.09254 1.20259E-7 -0.10556 -0.00602 -0.12102 -0.00787 C -0.13352 -0.01619 -0.11928 -0.00787 -0.1389 -0.01388 C -0.14619 -0.01619 -0.154 -0.02059 -0.16129 -0.02382 C -0.16876 -0.02706 -0.17327 -0.03331 -0.18074 -0.03585 C -0.18803 -0.04232 -0.19202 -0.04695 -0.20001 -0.04973 C -0.20556 -0.05689 -0.21216 -0.05921 -0.21945 -0.06152 C -0.23126 -0.07355 -0.21858 -0.06268 -0.23438 -0.06961 C -0.2382 -0.07123 -0.24098 -0.07563 -0.2448 -0.07748 C -0.25487 -0.08257 -0.26477 -0.08788 -0.27466 -0.09343 C -0.27848 -0.09552 -0.28508 -0.09644 -0.2882 -0.09945 C -0.30018 -0.11101 -0.29445 -0.108 -0.30452 -0.11124 C -0.31633 -0.12072 -0.3231 -0.13206 -0.33733 -0.13506 C -0.36494 -0.15726 -0.39671 -0.16813 -0.42848 -0.17299 C -0.44567 -0.17831 -0.46355 -0.18085 -0.48074 -0.18294 C -0.49636 -0.18502 -0.51112 -0.18918 -0.52692 -0.1908 C -0.60279 -0.21763 -0.68664 -0.21231 -0.76268 -0.18687 C -0.7731 -0.1834 -0.78195 -0.17553 -0.79254 -0.17299 C -0.8014 -0.1612 -0.7922 -0.17207 -0.80313 -0.16305 C -0.80869 -0.15842 -0.81268 -0.15195 -0.81806 -0.14709 C -0.82379 -0.13529 -0.82865 -0.1309 -0.83595 -0.12119 C -0.84827 -0.10477 -0.83716 -0.11726 -0.8448 -0.10523 C -0.854 -0.09066 -0.86338 -0.07239 -0.87327 -0.05967 C -0.87518 -0.04811 -0.88143 -0.04047 -0.88508 -0.02984 C -0.89445 -0.00208 -0.88178 -0.03238 -0.89254 -0.00787 C -0.89619 0.02983 -0.8915 -0.00902 -0.89706 0.01804 C -0.90105 0.037 -0.90122 0.05805 -0.90452 0.07747 C -0.90608 0.1006 -0.90904 0.12234 -0.91199 0.14523 C -0.91494 0.16928 -0.91355 0.19334 -0.91945 0.21669 C -0.91841 0.48358 -0.94688 0.4771 -0.91199 0.60638 C -0.91147 0.63829 -0.90904 0.67761 -0.90904 0.71184 " pathEditMode="relative" ptsTypes="ffffffffffffffffffffffffffffffffA">
                                      <p:cBhvr>
                                        <p:cTn id="58" dur="16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888" y="692174"/>
            <a:ext cx="9007733" cy="554513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95" y="-839454"/>
            <a:ext cx="463800" cy="4818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1591">
            <a:off x="4387181" y="-2045252"/>
            <a:ext cx="496612" cy="51589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0596">
            <a:off x="7033910" y="-1830658"/>
            <a:ext cx="411636" cy="36570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16" y="-1469741"/>
            <a:ext cx="218196" cy="17619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46" y="-587159"/>
            <a:ext cx="393882" cy="24636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73" y="-1347324"/>
            <a:ext cx="348808" cy="309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340768"/>
            <a:ext cx="309634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曾经一起上课，</a:t>
            </a:r>
          </a:p>
          <a:p>
            <a:pPr>
              <a:lnSpc>
                <a:spcPts val="2500"/>
              </a:lnSpc>
            </a:pP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曾经一起逃课，</a:t>
            </a:r>
          </a:p>
          <a:p>
            <a:pPr>
              <a:lnSpc>
                <a:spcPts val="2500"/>
              </a:lnSpc>
            </a:pP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曾经一起吃饭，</a:t>
            </a:r>
          </a:p>
          <a:p>
            <a:pPr>
              <a:lnSpc>
                <a:spcPts val="2500"/>
              </a:lnSpc>
            </a:pP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曾经一起抢着零食吃，</a:t>
            </a:r>
          </a:p>
          <a:p>
            <a:pPr>
              <a:lnSpc>
                <a:spcPts val="2500"/>
              </a:lnSpc>
            </a:pPr>
            <a:r>
              <a:rPr lang="zh-CN" altLang="en-US" sz="1600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曾</a:t>
            </a: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经一起挨批评，</a:t>
            </a:r>
          </a:p>
          <a:p>
            <a:pPr>
              <a:lnSpc>
                <a:spcPts val="2500"/>
              </a:lnSpc>
            </a:pP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曾经一起受罚，</a:t>
            </a:r>
          </a:p>
          <a:p>
            <a:pPr>
              <a:lnSpc>
                <a:spcPts val="2500"/>
              </a:lnSpc>
            </a:pP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曾经一起谈天说地，</a:t>
            </a:r>
          </a:p>
          <a:p>
            <a:pPr>
              <a:lnSpc>
                <a:spcPts val="2500"/>
              </a:lnSpc>
            </a:pP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曾</a:t>
            </a:r>
            <a:r>
              <a:rPr lang="zh-CN" altLang="en-US" sz="1600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经</a:t>
            </a: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一起</a:t>
            </a:r>
            <a:r>
              <a:rPr lang="zh-CN" altLang="en-US" sz="1600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的美好</a:t>
            </a:r>
            <a:r>
              <a:rPr lang="en-US" altLang="zh-CN" sz="1600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…………</a:t>
            </a:r>
            <a:endParaRPr lang="zh-CN" altLang="en-US" sz="1600" spc="100" dirty="0">
              <a:solidFill>
                <a:schemeClr val="bg1"/>
              </a:solidFill>
              <a:latin typeface="方正硬笔楷书简体" pitchFamily="65" charset="-122"/>
              <a:ea typeface="方正硬笔楷书简体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347864" y="-17525328"/>
            <a:ext cx="5188739" cy="23691535"/>
            <a:chOff x="3486230" y="-17648386"/>
            <a:chExt cx="5188739" cy="2369153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759" y="-17648386"/>
              <a:ext cx="1599683" cy="2369153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4880">
              <a:off x="4337850" y="-1690943"/>
              <a:ext cx="3485501" cy="2604717"/>
            </a:xfrm>
            <a:prstGeom prst="roundRect">
              <a:avLst>
                <a:gd name="adj" fmla="val 27581"/>
              </a:avLst>
            </a:prstGeom>
            <a:ln w="38100">
              <a:solidFill>
                <a:srgbClr val="FFFFFF">
                  <a:alpha val="45098"/>
                </a:srgbClr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44" b="8445"/>
            <a:stretch/>
          </p:blipFill>
          <p:spPr>
            <a:xfrm rot="20964880">
              <a:off x="3486230" y="1433734"/>
              <a:ext cx="5188739" cy="2771082"/>
            </a:xfrm>
            <a:prstGeom prst="roundRect">
              <a:avLst>
                <a:gd name="adj" fmla="val 9279"/>
              </a:avLst>
            </a:prstGeom>
            <a:ln w="38100">
              <a:solidFill>
                <a:srgbClr val="FFFFFF">
                  <a:alpha val="45098"/>
                </a:srgbClr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25929">
              <a:off x="5741757" y="753576"/>
              <a:ext cx="433536" cy="94909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6733">
              <a:off x="3884662" y="-4242142"/>
              <a:ext cx="4525506" cy="2117354"/>
            </a:xfrm>
            <a:prstGeom prst="roundRect">
              <a:avLst>
                <a:gd name="adj" fmla="val 10459"/>
              </a:avLst>
            </a:prstGeom>
            <a:ln w="38100">
              <a:solidFill>
                <a:srgbClr val="FFFFFF">
                  <a:alpha val="45098"/>
                </a:srgbClr>
              </a:solidFill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65670">
              <a:off x="6140457" y="-4931271"/>
              <a:ext cx="439546" cy="96224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9278">
              <a:off x="4417203" y="-10700796"/>
              <a:ext cx="3483799" cy="2323667"/>
            </a:xfrm>
            <a:prstGeom prst="roundRect">
              <a:avLst>
                <a:gd name="adj" fmla="val 10459"/>
              </a:avLst>
            </a:prstGeom>
            <a:ln w="38100">
              <a:solidFill>
                <a:srgbClr val="FFFFFF">
                  <a:alpha val="45098"/>
                </a:srgbClr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94457">
              <a:off x="6127641" y="-11564846"/>
              <a:ext cx="439546" cy="96224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049">
              <a:off x="4360823" y="-14001996"/>
              <a:ext cx="3439552" cy="2448871"/>
            </a:xfrm>
            <a:prstGeom prst="ellipse">
              <a:avLst/>
            </a:prstGeom>
            <a:ln w="38100">
              <a:solidFill>
                <a:srgbClr val="FFFFFF">
                  <a:alpha val="45098"/>
                </a:srgbClr>
              </a:solidFill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68050">
              <a:off x="5617340" y="-14702548"/>
              <a:ext cx="439546" cy="96224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12988">
              <a:off x="6142297" y="-2427252"/>
              <a:ext cx="439546" cy="96224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1" r="25519"/>
            <a:stretch/>
          </p:blipFill>
          <p:spPr>
            <a:xfrm rot="19739584">
              <a:off x="5251310" y="-7815481"/>
              <a:ext cx="2069952" cy="2991183"/>
            </a:xfrm>
            <a:prstGeom prst="roundRect">
              <a:avLst>
                <a:gd name="adj" fmla="val 3619"/>
              </a:avLst>
            </a:prstGeom>
            <a:ln w="38100">
              <a:solidFill>
                <a:srgbClr val="FFFFFF">
                  <a:alpha val="45098"/>
                </a:srgbClr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12924">
              <a:off x="5703346" y="-8487878"/>
              <a:ext cx="439546" cy="96224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03" y="-1588872"/>
            <a:ext cx="320452" cy="2587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60" y="-680774"/>
            <a:ext cx="578466" cy="36182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6" y="-949164"/>
            <a:ext cx="467450" cy="57652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00" y="-1071583"/>
            <a:ext cx="567234" cy="4642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44" y="-831215"/>
            <a:ext cx="573172" cy="52455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61" y="-1755775"/>
            <a:ext cx="512268" cy="45510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00" y="-1088130"/>
            <a:ext cx="589234" cy="6134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26" y="-1065580"/>
            <a:ext cx="609394" cy="5953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1899">
            <a:off x="2176222" y="-1690350"/>
            <a:ext cx="289232" cy="35672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05" y="-908705"/>
            <a:ext cx="318292" cy="39256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98" y="-891012"/>
            <a:ext cx="390278" cy="35717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1899">
            <a:off x="5165245" y="-1591114"/>
            <a:ext cx="196942" cy="24289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18853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16163"/>
      </p:ext>
    </p:extLst>
  </p:cSld>
  <p:clrMapOvr>
    <a:masterClrMapping/>
  </p:clrMapOvr>
  <p:transition spd="slow" advTm="250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3.61111E-6 7.40741E-7 L 3.61111E-6 0.48819 " pathEditMode="relative" rAng="0" ptsTypes="AA">
                                      <p:cBhvr>
                                        <p:cTn id="17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42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Motion origin="layout" path="M 3.61111E-6 0.48797 L -0.00018 0.87604 " pathEditMode="relative" rAng="0" ptsTypes="AA">
                                      <p:cBhvr>
                                        <p:cTn id="19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9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animMotion origin="layout" path="M -0.00018 0.87604 L -0.00018 1.34805 " pathEditMode="relative" rAng="0" ptsTypes="AA">
                                      <p:cBhvr>
                                        <p:cTn id="21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58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0.00018 1.34805 L -0.00018 1.82654 " pathEditMode="relative" rAng="0" ptsTypes="AA">
                                      <p:cBhvr>
                                        <p:cTn id="23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1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0.00018 1.82654 L -0.00018 2.29209 " pathEditMode="relative" rAng="0" ptsTypes="AA">
                                      <p:cBhvr>
                                        <p:cTn id="25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26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77778E-7 4.79186E-6 C -0.00938 0.00601 -0.00747 0.00208 -0.00747 0.02197 C -0.00747 0.05296 -0.01511 0.07955 -2.77778E-7 0.09944 C 0.00052 0.10199 0.00052 0.10499 0.00139 0.10731 C 0.00208 0.10892 0.00399 0.10939 0.00451 0.11124 C 0.00555 0.11563 0.00503 0.12072 0.0059 0.12534 C 0.00903 0.1413 0.01892 0.15587 0.02534 0.16905 C 0.03125 0.18108 0.02587 0.17252 0.02986 0.18293 C 0.03281 0.19102 0.0335 0.18802 0.03732 0.19681 C 0.04219 0.20791 0.04618 0.21947 0.05069 0.23057 C 0.05607 0.24375 0.06146 0.25393 0.06423 0.2685 C 0.06163 0.28492 0.05903 0.31221 0.05364 0.32608 C 0.05312 0.33557 0.05347 0.34806 0.05069 0.35777 C 0.04687 0.37095 0.04861 0.36078 0.04618 0.37188 C 0.04427 0.3809 0.0434 0.38899 0.04028 0.39755 C 0.04132 0.46554 0.03194 0.4815 0.05225 0.52289 C 0.06267 0.56845 0.05121 0.62211 0.04479 0.66813 C 0.04566 0.74815 0.03715 0.79278 0.05972 0.85499 C 0.06198 0.86794 0.06163 0.88136 0.06719 0.89269 C 0.06909 0.90379 0.06927 0.9142 0.07309 0.9246 C 0.07604 0.94311 0.07725 0.96184 0.08055 0.98011 C 0.07986 1.01387 0.08611 1.03261 0.07465 1.05573 C 0.07222 1.06799 0.06944 1.08464 0.06267 1.09343 C 0.06076 1.10106 0.05937 1.108 0.05677 1.1154 C 0.05625 1.11933 0.05625 1.12349 0.05521 1.1272 C 0.05469 1.12905 0.0526 1.12951 0.05225 1.13136 C 0.04618 1.15818 0.05486 1.13876 0.04774 1.1531 C 0.0467 1.17969 0.04479 1.20282 0.04184 1.22872 C 0.04132 1.24537 0.04114 1.26179 0.04028 1.27844 C 0.0401 1.28053 0.03871 1.28446 0.03871 1.28446 " pathEditMode="relative" ptsTypes="fffffffffffffffffffffffffffffA">
                                      <p:cBhvr>
                                        <p:cTn id="27" dur="8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Rot by="21600000">
                                      <p:cBhvr>
                                        <p:cTn id="29" dur="8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animMotion origin="layout" path="M -5.83333E-6 -2.23867E-6 C 0.0078 0.02521 0.01666 0.05088 0.02083 0.07747 C 0.01944 0.10199 0.02152 0.12535 0.01336 0.14708 C 0.0118 0.16165 0.00728 0.1753 0.00294 0.18894 C 0.00173 0.19264 0.00103 0.19681 -5.83333E-6 0.20074 C -0.00105 0.20467 -0.00313 0.21276 -0.00313 0.21276 C -0.004 0.27428 -0.00539 0.3062 -0.0106 0.35985 C -0.00938 0.40055 -0.00834 0.43871 0.00138 0.4771 C 0.00451 0.48959 0.00537 0.50277 0.00885 0.51503 C 0.01093 0.5222 0.01701 0.53793 0.02083 0.54486 C 0.02968 0.56152 0.02065 0.53584 0.0328 0.56059 C 0.03871 0.57262 0.04374 0.59505 0.05225 0.60245 C 0.06683 0.70745 0.05138 0.62928 0.05971 0.89269 C 0.05989 0.89917 0.07308 0.93085 0.07603 0.94033 C 0.07551 0.97618 0.07621 1.01202 0.07447 1.04787 C 0.07395 1.05758 0.06631 1.08256 0.06405 1.09158 C 0.0618 1.10037 0.05954 1.11818 0.05815 1.12928 C 0.05555 1.16905 0.04774 1.2086 0.04774 1.24861 L 0.21631 1.20282 L 0.13871 1.2308 " pathEditMode="relative" ptsTypes="fffffffffffffffffAAA">
                                      <p:cBhvr>
                                        <p:cTn id="31" dur="17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animRot by="21600000">
                                      <p:cBhvr>
                                        <p:cTn id="33" dur="17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5.20814E-6 C 0.00191 0.01226 0.0033 0.03053 0.01059 0.03978 C 0.01372 0.05412 0.01667 0.0606 0.01806 0.07563 C 0.01736 0.11009 0.02118 0.15912 0.01059 0.19496 C 0.0092 0.20815 0.00868 0.21347 0.00452 0.2248 C 0.00313 0.23636 0.0007 0.247 -0.00139 0.25856 C -0.00833 0.36055 -0.00573 0.3062 -0.00295 0.49122 C -0.0026 0.50856 0.00729 0.51735 0.01806 0.52105 C 0.03368 0.53516 0.01875 0.52313 0.06268 0.52706 C 0.06771 0.52753 0.07483 0.53169 0.07917 0.53493 C 0.08229 0.53724 0.0882 0.54279 0.0882 0.54279 C 0.09063 0.5532 0.09393 0.56175 0.09566 0.57239 C 0.09341 0.61471 0.08559 0.6538 0.07622 0.69404 C 0.07309 0.72965 0.07101 0.75324 0.07014 0.79348 C 0.07066 0.81337 0.07031 0.83303 0.0717 0.85269 C 0.0724 0.86379 0.07604 0.87373 0.07622 0.8846 C 0.07761 0.96532 0.07691 1.04927 0.0658 1.12905 C 0.06493 1.14755 0.06615 1.16698 0.06268 1.18502 C 0.06233 1.18687 0.06163 1.18109 0.06129 1.17901 C 0.05955 1.17045 0.05972 1.17322 0.05972 1.16721 " pathEditMode="relative" ptsTypes="fffffffffffffffffffA">
                                      <p:cBhvr>
                                        <p:cTn id="35" dur="2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2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2.5E-6 -1.26735E-6 C 0.00677 0.00324 0.0052 0.00602 0.00902 0.01388 C 0.00781 0.0865 0.01284 0.12327 -0.01789 0.17692 C -0.0198 0.18525 -0.0283 0.19889 -0.0283 0.19889 C -0.03143 0.21184 -0.02709 0.19681 -0.03716 0.21462 C -0.0382 0.21624 -0.03785 0.21878 -0.03872 0.22063 C -0.04236 0.22919 -0.04775 0.23659 -0.05209 0.24445 C -0.06459 0.26781 -0.07587 0.29209 -0.08802 0.31615 C -0.09098 0.32933 -0.08698 0.3143 -0.09393 0.33002 C -0.09879 0.34112 -0.09914 0.355 -0.10434 0.36587 C -0.10834 0.42669 -0.10712 0.43016 -0.10434 0.52082 C -0.10365 0.54394 -0.10469 0.55134 -0.09688 0.56869 C -0.0941 0.58442 -0.09098 0.59737 -0.08351 0.61032 C -0.07466 0.64431 -0.06007 0.67322 -0.04618 0.70375 C -0.0441 0.70814 -0.03959 0.70976 -0.03716 0.71369 C -0.03386 0.71901 -0.03004 0.7241 -0.02674 0.72965 C -0.0165 0.74653 -0.02552 0.73752 -0.01632 0.74561 C -0.00782 0.76388 -0.01233 0.75717 -0.00434 0.76735 C 0.00156 0.78724 0.00816 0.8069 0.01354 0.82702 C 0.01632 0.83719 0.01684 0.84852 0.01944 0.85893 C 0.02066 0.87859 0.02343 0.89015 0.02691 0.90865 C 0.02934 0.94149 0.03576 0.97503 0.03593 1.0081 C 0.03645 1.08095 0.03593 1.1538 0.03593 1.22665 " pathEditMode="relative" ptsTypes="ffffffffffffffffffffffA">
                                      <p:cBhvr>
                                        <p:cTn id="39" dur="12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Rot by="21600000">
                                      <p:cBhvr>
                                        <p:cTn id="41" dur="12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6E-7 C -0.00157 0.01018 -0.00469 0.01457 -0.00747 0.02382 C -0.01059 0.034 -0.01198 0.0444 -0.0165 0.05365 C -0.02032 0.09112 -0.02379 0.12789 -0.02986 0.16489 C -0.02934 0.18941 -0.03299 0.24676 -0.01945 0.27428 C -0.01563 0.29325 -0.01285 0.31267 -0.00903 0.33187 C -0.0073 0.34898 -0.00365 0.36332 2.77778E-6 0.37974 C 0.00295 0.39315 0.0052 0.40819 0.00885 0.42137 C 0.00954 0.42368 0.01093 0.4253 0.0118 0.42738 C 0.01736 0.44195 0.02152 0.45721 0.02378 0.47317 C 0.02239 0.51919 0.02031 0.5555 2.77778E-6 0.59228 C -0.00365 0.60638 -0.00921 0.6198 -0.01198 0.63413 C -0.01493 0.64894 -0.01546 0.66166 -0.0224 0.67391 C -0.02292 0.67646 -0.02344 0.67923 -0.02396 0.68178 C -0.02483 0.68571 -0.02605 0.68964 -0.02691 0.6938 C -0.029 0.70375 -0.02848 0.71277 -0.03282 0.72155 C -0.03421 0.73196 -0.03559 0.74329 -0.03733 0.75347 C -0.03802 0.75717 -0.04028 0.76526 -0.04028 0.76526 C -0.0415 0.78168 -0.0448 0.79487 -0.04636 0.81082 C -0.04584 0.8469 -0.04601 0.88252 -0.0448 0.91813 C -0.0441 0.93571 -0.03872 0.95236 -0.03438 0.96808 C -0.03177 0.9778 -0.03125 0.9882 -0.02848 0.99792 C -0.02101 1.02405 -0.01598 1.05111 -0.00903 1.07747 C -0.00955 1.09875 -0.00486 1.13043 -0.01493 1.15102 C -0.01997 1.17761 -0.02483 1.20444 -0.03143 1.23057 C -0.03316 1.24792 -0.03455 1.26665 -0.04028 1.28238 C -0.04236 1.30388 -0.0441 1.32956 -0.04931 1.34991 C -0.04983 1.35846 -0.05035 1.36725 -0.05087 1.37581 C -0.05139 1.38437 -0.05226 1.40148 -0.05226 1.40148 " pathEditMode="relative" ptsTypes="ffffffffffffffffffffffffffffA">
                                      <p:cBhvr>
                                        <p:cTn id="43" dur="15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6.66667E-6 7.04903E-6 C 0.01563 0.05297 0.0014 0.00093 0.0014 0.14709 C 0.0014 0.19473 0.00209 0.24261 0.00296 0.29025 C 0.00331 0.31199 0.00869 0.35153 0.02084 0.36772 C 0.02622 0.37489 0.03195 0.37859 0.03733 0.38553 C 0.04167 0.41652 0.03855 0.44404 0.02831 0.4711 C 0.02779 0.47896 0.02813 0.48705 0.02674 0.49492 C 0.02605 0.49862 0.02362 0.50139 0.0224 0.50486 C 0.02067 0.50995 0.01911 0.5155 0.01789 0.52082 C 0.01494 0.53377 0.01459 0.55273 0.00747 0.56268 C 0.00365 0.57702 0.00834 0.55782 0.00435 0.5865 C 0.00226 0.60153 -0.00017 0.61495 -0.00155 0.63021 C -0.00103 0.65403 -0.01319 0.79557 0.01042 0.85847 C 0.01095 0.86333 0.01077 0.86841 0.01181 0.87281 C 0.01233 0.87466 0.01442 0.87489 0.01494 0.87674 C 0.01598 0.87975 0.01581 0.88345 0.01633 0.88668 C 0.0264 1.07841 0.0224 1.00001 0.0224 1.39154 " pathEditMode="relative" ptsTypes="ffffffffffffffffA">
                                      <p:cBhvr>
                                        <p:cTn id="47" dur="18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animRot by="21600000">
                                      <p:cBhvr>
                                        <p:cTn id="49" dur="18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1.94444E-6 -2.53469E-6 C -0.00677 0.01272 -0.01702 0.02752 -0.0224 0.04186 C -0.02483 0.0481 -0.02587 0.05527 -0.0283 0.06152 C -0.03525 0.07909 -0.04445 0.09667 -0.05226 0.11332 C -0.05903 0.14315 -0.07327 0.16813 -0.08507 0.19473 C -0.08802 0.20143 -0.08993 0.21022 -0.09254 0.2167 C -0.10243 0.24144 -0.09809 0.22433 -0.10139 0.23867 C -0.10035 0.26249 -0.10226 0.28677 -0.09844 0.31013 C -0.09531 0.32886 -0.08316 0.33881 -0.07465 0.35199 C -0.04861 0.39269 -0.09236 0.3321 -0.05365 0.38367 C -0.04358 0.39709 -0.03299 0.40888 -0.02379 0.42345 C -0.01945 0.43039 -0.01875 0.43293 -0.01632 0.44149 C -0.01528 0.44542 -0.01337 0.45328 -0.01337 0.45328 C -0.01389 0.47456 -0.01406 0.4956 -0.01493 0.51688 C -0.01528 0.52659 -0.01979 0.53538 -0.02084 0.54486 C -0.02552 0.5858 -0.02327 0.56198 -0.02691 0.61633 C -0.02709 0.63321 -0.01667 0.81984 -0.03438 0.8987 C -0.03663 0.92391 -0.03646 0.95005 -0.04184 0.97433 C -0.04323 0.9919 -0.0434 1.01896 -0.04931 1.03376 C -0.05052 1.0562 -0.05018 1.08464 -0.05677 1.10546 C -0.05747 1.12951 -0.05504 1.17322 -0.06719 1.19681 C -0.06771 1.20074 -0.06771 1.2049 -0.06858 1.20883 C -0.06927 1.21161 -0.0717 1.2167 -0.0717 1.2167 " pathEditMode="relative" ptsTypes="ffffffffffffffffffffffA">
                                      <p:cBhvr>
                                        <p:cTn id="51" dur="17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21600000">
                                      <p:cBhvr>
                                        <p:cTn id="53" dur="17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66667E-6 2.53469E-6 C -0.00243 0.17183 -0.00625 0.33673 -0.00139 0.50902 C -0.00069 0.53515 0.02639 0.58696 0.03594 0.6124 C 0.03924 0.63969 0.04236 0.66582 0.03594 0.6938 C 0.03438 0.71138 0.03212 0.7204 0.02847 0.73751 C 0.02535 0.75139 0.02413 0.7648 0.01806 0.77729 C 0.01702 0.78192 0.01667 0.787 0.01493 0.79117 C 0.01354 0.7944 0.01042 0.79602 0.00903 0.79926 C 0.00781 0.80227 0.00833 0.80597 0.00747 0.80921 C 0.00382 0.82262 0.00347 0.81707 0.00156 0.82678 C -0.00017 0.83626 -0.00121 0.84228 -0.00434 0.85083 C -0.01163 0.98913 0.00295 1.13044 -0.01632 1.26642 C -0.01823 1.29625 -0.02483 1.31614 -0.02969 1.3439 C -0.03055 1.3587 -0.03281 1.37465 -0.03281 1.38969 " pathEditMode="relative" ptsTypes="fffffffffffffA">
                                      <p:cBhvr>
                                        <p:cTn id="55" dur="20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Rot by="21600000">
                                      <p:cBhvr>
                                        <p:cTn id="57" dur="20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Motion origin="layout" path="M 0.00017 -1.3876E-7 C 0.00312 0.00069 0.00694 -0.00047 0.00937 0.00185 C 0.01302 0.00531 0.01284 0.01295 0.01527 0.0178 C 0.02135 0.04856 0.01927 0.08048 0.01076 0.10938 C 0.0085 0.12835 -0.00035 0.14315 -0.00573 0.16096 C -0.00973 0.17437 -0.01511 0.18709 -0.0191 0.20074 C -0.02379 0.21692 -0.02709 0.22941 -0.0342 0.24445 C -0.03872 0.26572 -0.0467 0.28515 -0.05191 0.30619 C -0.05486 0.34065 -0.0625 0.38228 -0.04896 0.41327 C -0.0474 0.42345 -0.04584 0.43177 -0.04306 0.44102 C -0.04132 0.48751 -0.03473 0.537 -0.04896 0.58025 C -0.05139 0.59643 -0.05486 0.611 -0.05938 0.62627 C -0.06007 0.63159 -0.05973 0.63714 -0.06077 0.64199 C -0.06146 0.64431 -0.06355 0.64569 -0.06389 0.64801 C -0.0658 0.66049 -0.06684 0.68593 -0.06684 0.68593 C -0.06632 0.74352 -0.06528 0.80134 -0.06528 0.85892 C -0.06528 0.89315 -0.0592 0.94264 -0.07726 0.97409 C -0.0783 0.97803 -0.079 0.98219 -0.08021 0.98612 C -0.08212 0.99167 -0.08629 1.00208 -0.08629 1.00208 C -0.08941 1.02798 -0.09636 1.04972 -0.10434 1.07354 C -0.10782 1.08418 -0.10677 1.09551 -0.11164 1.10545 C -0.11667 1.12627 -0.12327 1.14593 -0.12813 1.16674 C -0.13455 1.19588 -0.1375 1.22826 -0.14896 1.25439 C -0.15243 1.27914 -0.15834 1.30342 -0.16233 1.32816 C -0.16285 1.33094 -0.16459 1.33325 -0.16528 1.33603 C -0.16823 1.34713 -0.1698 1.35823 -0.1698 1.36979 " pathEditMode="relative" ptsTypes="fffffffffffffffffffffffffA">
                                      <p:cBhvr>
                                        <p:cTn id="59" dur="14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Rot by="21600000">
                                      <p:cBhvr>
                                        <p:cTn id="61" dur="14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77778E-7 -2.53469E-6 C -0.01059 0.01411 -0.0125 0.03701 -0.0165 0.05574 C -0.01823 0.0636 -0.02084 0.07956 -0.02084 0.07956 C -0.02292 0.10685 -0.02882 0.13275 -0.03438 0.15888 C -0.03716 0.1723 -0.03629 0.16536 -0.04028 0.17461 C -0.04236 0.18016 -0.04636 0.1908 -0.04636 0.1908 C -0.04983 0.21161 -0.04723 0.20329 -0.05226 0.2167 C -0.05365 0.22919 -0.0566 0.24052 -0.05973 0.25255 C -0.05764 0.30158 -0.0566 0.34135 -0.05521 0.39362 C -0.05486 0.4068 -0.05209 0.4223 -0.0507 0.43548 C -0.04983 0.44334 -0.04879 0.45144 -0.04775 0.45907 C -0.0474 0.46254 -0.04636 0.46924 -0.04636 0.46924 C -0.04584 0.47919 -0.04584 0.48913 -0.04479 0.49908 C -0.04393 0.50717 -0.04028 0.5229 -0.04028 0.5229 C -0.03907 0.53816 -0.03733 0.55343 -0.03577 0.56869 C -0.03542 0.59783 -0.04184 0.70306 -0.0283 0.75555 C -0.02552 0.818 -0.0257 0.88298 -0.01493 0.9445 C -0.01302 0.95537 -0.00955 0.96554 -0.00747 0.97618 C -0.00556 1.00648 -0.00018 1.03747 2.77778E-7 1.06776 C 0.00052 1.12998 2.77778E-7 1.19242 2.77778E-7 1.25463 " pathEditMode="relative" ptsTypes="fffffffffffffffffffA">
                                      <p:cBhvr>
                                        <p:cTn id="63" dur="23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Rot by="21600000">
                                      <p:cBhvr>
                                        <p:cTn id="65" dur="23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animMotion origin="layout" path="M 8.88889E-6 -7.60407E-6 C 0.0007 0.09875 -0.01302 0.1783 0.01198 0.26248 C 0.01789 0.33718 0.0165 0.31475 0.0165 0.46114 C 0.0165 0.50046 0.02327 0.52497 0.00608 0.54879 C 0.00313 0.56382 0.00487 0.55388 0.00157 0.57839 C 0.00087 0.58325 -0.00173 0.58764 -0.00295 0.5925 C -0.00642 0.63135 -0.01649 0.67784 8.88889E-6 0.7116 C 0.00053 0.71623 0.00087 0.72085 0.00157 0.72548 C 0.00278 0.73381 0.00608 0.7493 0.00608 0.7493 C 0.00782 0.78307 0.00278 0.81961 0.01198 0.85083 C 0.0165 0.93663 0.01546 0.90471 0.01198 1.06567 C 0.01077 1.12025 -0.00347 1.17807 -0.00885 1.23242 C -0.00937 1.25231 -0.0092 1.27243 -0.01041 1.29232 C -0.01093 1.30087 -0.01631 1.30897 -0.01631 1.31799 " pathEditMode="relative" ptsTypes="fffffffffffffA">
                                      <p:cBhvr>
                                        <p:cTn id="67" dur="13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animRot by="21600000">
                                      <p:cBhvr>
                                        <p:cTn id="69" dur="13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animMotion origin="layout" path="M 1.94444E-6 4.49584E-6 C -0.00104 0.03654 -0.00226 0.07215 -0.01042 0.10707 C -0.02066 0.15148 -0.03334 0.19449 -0.03872 0.24051 C -0.04097 0.28029 -0.04167 0.27428 -0.03733 0.32608 C -0.03577 0.34505 -0.0283 0.3647 -0.0224 0.38159 C -0.0059 0.42877 0.02048 0.46669 0.04479 0.50693 C 0.04913 0.5141 0.05139 0.52312 0.05521 0.53075 C 0.05573 0.53353 0.05555 0.53654 0.05677 0.53885 C 0.05781 0.54093 0.06041 0.5407 0.06128 0.54278 C 0.0625 0.54579 0.06198 0.54949 0.06267 0.55272 C 0.06441 0.56012 0.06875 0.57446 0.06875 0.57446 C 0.07187 0.60037 0.07309 0.62951 0.08073 0.65379 C 0.08576 0.69819 0.09062 0.74283 0.0941 0.78723 C 0.09357 0.81822 0.0934 0.84944 0.09253 0.88043 C 0.09201 0.89616 0.08385 0.91581 0.08073 0.93038 C 0.0776 0.94519 0.07691 0.96022 0.0717 0.97409 C 0.06736 1.0074 0.07326 0.96924 0.06719 0.99398 C 0.0618 1.01595 0.06024 1.03862 0.05226 1.05966 C 0.05087 1.08048 0.04601 1.10037 0.0434 1.12118 C 0.04201 1.13182 0.03889 1.15309 0.03889 1.15309 C 0.03576 1.20143 0.03298 1.25 0.03298 1.29833 " pathEditMode="relative" ptsTypes="ffffffffffffffffffffA">
                                      <p:cBhvr>
                                        <p:cTn id="71" dur="17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animRot by="21600000">
                                      <p:cBhvr>
                                        <p:cTn id="73" dur="17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53469E-6 C -0.0033 0.03307 -0.00591 0.06637 -0.01042 0.09921 C -0.00989 0.15356 -0.00989 0.20768 -0.00903 0.26226 C -0.00869 0.27798 -0.00539 0.29117 0.00295 0.30204 C 0.00624 0.31452 0.01388 0.31661 0.01944 0.32586 C 0.02395 0.33326 0.02517 0.34274 0.0269 0.35176 C 0.02621 0.37812 0.0309 0.4297 0.01336 0.45328 C 0.01163 0.46785 0.00781 0.48358 0.00295 0.49699 C 0.00121 0.50833 0.00017 0.51943 -0.00157 0.53076 C -5.83333E-6 0.54602 0.00069 0.56152 0.00295 0.57655 C 0.00399 0.58418 0.01267 0.5895 0.01631 0.59436 C 0.02621 0.60754 0.03819 0.62142 0.04479 0.63807 C 0.05034 0.67068 0.04808 0.70213 0.04027 0.73358 C 0.03784 0.74329 0.03645 0.75347 0.0342 0.76341 C 0.03368 0.7655 0.03281 0.7692 0.03281 0.7692 C 0.02725 0.83904 0.02204 0.91143 0.0342 0.98011 C 0.03541 0.99445 0.03558 1.00509 0.04027 1.01781 C 0.0434 1.05782 0.0427 1.09667 0.03871 1.13714 C 0.03819 1.14778 0.03732 1.16906 0.03732 1.16906 " pathEditMode="relative" ptsTypes="ffffffffffffffffffA">
                                      <p:cBhvr>
                                        <p:cTn id="75" dur="23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3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4.07956E-6 C -0.00174 0.10823 -0.00261 0.10615 -5.83333E-6 0.22456 C 0.00017 0.23427 0.0059 0.24399 0.00885 0.25231 C 0.0111 0.25879 0.01371 0.26526 0.01492 0.2722 C 0.01544 0.27498 0.01544 0.27775 0.01631 0.2803 C 0.02117 0.29602 0.03107 0.31591 0.03871 0.33002 C 0.05711 0.36378 0.06857 0.36471 0.07447 0.40749 C 0.07395 0.43131 0.0743 0.45513 0.07308 0.47896 C 0.07291 0.48196 0.07048 0.48404 0.07013 0.48705 C 0.06892 0.49699 0.06961 0.50694 0.06857 0.51688 C 0.06596 0.53955 0.05294 0.55944 0.04166 0.57447 C 0.03454 0.58395 0.02308 0.60823 0.01336 0.61217 C 0.00763 0.6198 0.00173 0.62303 -0.00313 0.63205 C -0.00487 0.63945 -0.00643 0.64616 -0.00747 0.65402 C -0.00695 0.71161 -0.00695 0.76943 -0.00608 0.82678 C -0.00574 0.84413 0.00103 0.85569 0.0059 0.87072 C 0.01058 0.88506 0.01284 0.8994 0.01631 0.91443 C 0.02499 1.06915 0.01926 1.12257 0.01926 1.35592 " pathEditMode="relative" ptsTypes="fffffffffffffffffA">
                                      <p:cBhvr>
                                        <p:cTn id="79" dur="17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7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3.92229E-6 C 0.01354 0.01526 0.00833 0.01434 0.01788 0.03168 C 0.0217 0.03862 0.02447 0.04671 0.02829 0.05365 C 0.03072 0.05805 0.03472 0.06105 0.03715 0.06545 C 0.04479 0.07932 0.04913 0.09736 0.05659 0.11124 C 0.06145 0.12049 0.06926 0.12696 0.07308 0.13714 C 0.07465 0.14107 0.07586 0.14523 0.0776 0.14893 C 0.0809 0.15587 0.08801 0.16882 0.08801 0.16882 C 0.09235 0.18617 0.09426 0.19981 0.09548 0.21854 C 0.09496 0.23751 0.09826 0.27983 0.0894 0.30203 C 0.08697 0.31868 0.08558 0.33233 0.08055 0.34782 C 0.07916 0.35869 0.0776 0.3654 0.07447 0.37558 C 0.06944 0.41142 0.06527 0.44912 0.0552 0.48311 C 0.05329 0.50763 0.05381 0.53284 0.04913 0.55666 C 0.04548 0.59898 0.03211 0.65171 0.05208 0.68779 C 0.0618 0.72525 0.04843 0.67622 0.05954 0.70953 C 0.0611 0.71415 0.06163 0.72317 0.06267 0.72756 C 0.06545 0.7389 0.07117 0.74838 0.07447 0.75948 C 0.07829 0.77197 0.08124 0.78353 0.08645 0.79509 C 0.08697 0.79787 0.08732 0.80041 0.08801 0.80319 C 0.08871 0.80596 0.09027 0.80828 0.09097 0.81105 C 0.09357 0.82261 0.09426 0.83279 0.09548 0.84459 C 0.09288 0.88506 0.09288 0.91582 0.0835 0.95236 C 0.07621 1.07261 0.0776 0.99375 0.0776 1.2345 " pathEditMode="relative" ptsTypes="fffffffffffffffffffffffA">
                                      <p:cBhvr>
                                        <p:cTn id="83" dur="17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7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6.77151E-6 C 0.00052 0.04302 -0.0118 0.11564 0.01042 0.16097 C 0.01094 0.16351 0.01129 0.16629 0.01181 0.16883 C 0.01233 0.17091 0.01302 0.17276 0.01337 0.17484 C 0.01441 0.18016 0.01632 0.1908 0.01632 0.1908 C 0.01858 0.24075 0.0257 0.29371 0.00886 0.33997 C 0.00695 0.35107 0.00208 0.36471 -0.00312 0.37373 C -0.00677 0.38969 -0.01441 0.39894 -0.01944 0.41351 C -0.0217 0.41999 -0.02205 0.42785 -0.02535 0.4334 C -0.02986 0.44126 -0.03611 0.44705 -0.04028 0.45514 C -0.04809 0.46994 -0.05677 0.48382 -0.06424 0.49908 C -0.0691 0.50879 -0.07621 0.51619 -0.08212 0.52475 C -0.08489 0.52891 -0.08767 0.53354 -0.09114 0.53678 C -0.0941 0.53932 -0.1 0.54464 -0.1 0.54464 C -0.10573 0.55574 -0.11476 0.56337 -0.12101 0.57447 C -0.12326 0.58719 -0.12969 0.5976 -0.13281 0.61032 C -0.1342 0.61564 -0.13594 0.62628 -0.13594 0.62628 C -0.13698 0.64154 -0.13767 0.65704 -0.14028 0.67207 C -0.13958 0.68803 -0.14219 0.70514 -0.13733 0.71971 C -0.13507 0.72618 -0.13125 0.7315 -0.12847 0.73752 C -0.12656 0.74168 -0.12239 0.74954 -0.12239 0.74954 C -0.11996 0.76018 -0.11337 0.76666 -0.10903 0.77544 C -0.10486 0.784 -0.1033 0.79279 -0.09861 0.80112 C -0.09462 0.8217 -0.08733 0.83997 -0.08073 0.85893 C -0.07656 0.87119 -0.07483 0.88576 -0.0717 0.89871 C -0.0691 0.9223 -0.06649 0.94751 -0.06128 0.97017 C -0.05799 1.00717 -0.05017 1.04256 -0.04774 1.07956 C -0.0467 1.09621 -0.04601 1.11263 -0.04479 1.12928 C -0.04444 1.13322 -0.04479 1.13761 -0.0434 1.14108 C -0.04253 1.14316 -0.03889 1.14524 -0.03889 1.14524 " pathEditMode="relative" ptsTypes="fffffffffffffffffffffffffffffA">
                                      <p:cBhvr>
                                        <p:cTn id="87" dur="17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7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1600" fill="hold"/>
                                        <p:tgtEl>
                                          <p:spTgt spid="2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animScale>
                                      <p:cBhvr>
                                        <p:cTn id="93" dur="12300" fill="hold"/>
                                        <p:tgtEl>
                                          <p:spTgt spid="2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3" b="1801"/>
          <a:stretch/>
        </p:blipFill>
        <p:spPr>
          <a:xfrm>
            <a:off x="-36512" y="690563"/>
            <a:ext cx="9217024" cy="55149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9" y="1556792"/>
            <a:ext cx="3869863" cy="2579909"/>
          </a:xfrm>
          <a:prstGeom prst="parallelogram">
            <a:avLst>
              <a:gd name="adj" fmla="val 19458"/>
            </a:avLst>
          </a:prstGeom>
          <a:ln w="38100">
            <a:solidFill>
              <a:srgbClr val="FFFFFF">
                <a:alpha val="45098"/>
              </a:srgb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24" y="2825229"/>
            <a:ext cx="4134561" cy="2599605"/>
          </a:xfrm>
          <a:prstGeom prst="parallelogram">
            <a:avLst>
              <a:gd name="adj" fmla="val 18560"/>
            </a:avLst>
          </a:prstGeom>
          <a:ln w="38100">
            <a:solidFill>
              <a:srgbClr val="FFFFFF">
                <a:alpha val="45098"/>
              </a:srgb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2457" r="744" b="57777"/>
          <a:stretch/>
        </p:blipFill>
        <p:spPr>
          <a:xfrm>
            <a:off x="4481423" y="1556792"/>
            <a:ext cx="2952328" cy="1094191"/>
          </a:xfrm>
          <a:prstGeom prst="parallelogram">
            <a:avLst>
              <a:gd name="adj" fmla="val 18956"/>
            </a:avLst>
          </a:prstGeom>
          <a:ln w="38100">
            <a:solidFill>
              <a:srgbClr val="FFFFFF">
                <a:alpha val="45098"/>
              </a:srgb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187439"/>
            <a:ext cx="780290" cy="6705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187439"/>
            <a:ext cx="780290" cy="6705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2492896"/>
            <a:ext cx="780290" cy="6705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3573016"/>
            <a:ext cx="780290" cy="6705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17" y="20775"/>
            <a:ext cx="700736" cy="6705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07" y="0"/>
            <a:ext cx="700736" cy="67056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988840"/>
            <a:ext cx="780290" cy="6705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477" y="2898628"/>
            <a:ext cx="501917" cy="4313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614">
        <p:checker/>
      </p:transition>
    </mc:Choice>
    <mc:Fallback xmlns="">
      <p:transition spd="slow" advTm="661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18" dur="13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32655E-6 C 0.01719 0.00693 0.03229 0.0067 0.05104 0.00786 C 0.06077 0.01271 0.04896 0.00739 0.06736 0.01179 C 0.07604 0.01387 0.08264 0.02127 0.09115 0.02381 C 0.09653 0.02913 0.09861 0.03353 0.10313 0.03954 C 0.10851 0.04671 0.11493 0.05319 0.11945 0.06151 C 0.12639 0.07446 0.11788 0.06521 0.12691 0.07354 C 0.13004 0.08533 0.1349 0.09181 0.14045 0.10129 C 0.14653 0.1117 0.15 0.12118 0.15834 0.12904 C 0.16476 0.14222 0.17691 0.15425 0.1882 0.15887 C 0.19653 0.17044 0.18785 0.16072 0.20313 0.16697 C 0.20625 0.16813 0.20886 0.17136 0.21198 0.17275 C 0.22917 0.18084 0.24983 0.17969 0.26719 0.18084 C 0.38525 0.18015 0.57066 0.21137 0.71198 0.16697 C 0.71684 0.16373 0.72205 0.16211 0.72691 0.15887 C 0.72917 0.15726 0.73073 0.15425 0.73299 0.15286 C 0.73577 0.15101 0.73889 0.15055 0.74184 0.14893 C 0.75313 0.14292 0.7632 0.13436 0.77466 0.12904 C 0.77865 0.12372 0.78264 0.11863 0.78663 0.11331 C 0.78976 0.10915 0.79254 0.09736 0.79254 0.09736 C 0.79861 0.0622 0.79705 0.00115 0.78212 -0.034 C 0.77969 -0.03978 0.77552 -0.04395 0.77327 -0.04973 C 0.76806 -0.06314 0.75729 -0.08511 0.74636 -0.08951 C 0.73525 -0.09968 0.7224 -0.10361 0.70903 -0.10546 C 0.69601 -0.11009 0.68386 -0.11032 0.67014 -0.11148 C 0.59427 -0.11032 0.57379 -0.1168 0.52101 -0.10361 C 0.50834 -0.09506 0.49427 -0.08974 0.48073 -0.08372 C 0.47223 -0.07447 0.46511 -0.06245 0.45521 -0.05574 C 0.45226 -0.05366 0.44913 -0.05227 0.44636 -0.04973 C 0.43646 -0.04048 0.42934 -0.02706 0.42101 -0.01596 C 0.41997 -0.01203 0.41962 -0.00787 0.41806 -0.00417 C 0.41702 -0.00163 0.41441 -0.0007 0.41354 0.00184 C 0.41233 0.00554 0.41285 0.00994 0.41198 0.01387 C 0.41094 0.01873 0.40868 0.02289 0.40747 0.02775 C 0.40313 0.07701 0.39653 0.05874 0.40608 0.14315 C 0.40677 0.14962 0.41181 0.15402 0.41493 0.15887 C 0.42466 0.17391 0.43681 0.19033 0.45087 0.1968 C 0.46389 0.21415 0.48264 0.21785 0.5 0.22062 C 0.51667 0.22317 0.53282 0.22802 0.54931 0.23242 C 0.71702 0.22849 0.67431 0.23635 0.7658 0.21461 C 0.79167 0.19703 0.75486 0.22085 0.78663 0.20467 C 0.80695 0.19426 0.78195 0.20166 0.80157 0.1968 C 0.81302 0.1864 0.82535 0.17807 0.83733 0.16882 C 0.84098 0.16604 0.84306 0.16049 0.84636 0.15702 C 0.84896 0.15448 0.85243 0.15332 0.85521 0.15101 C 0.87136 0.13714 0.8908 0.11725 0.90452 0.09921 C 0.92778 0.06845 0.94844 0.03422 0.97466 0.00786 C 0.98282 -0.00024 0.99288 -0.00556 1.00157 -0.01203 C 1.01077 -0.01874 1.01841 -0.02545 1.02848 -0.02984 C 1.04028 -0.04187 1.05643 -0.04441 1.07014 -0.05181 C 1.08629 -0.0606 1.07188 -0.05644 1.0882 -0.05967 C 1.11007 -0.07077 1.13212 -0.07471 1.15521 -0.07956 C 1.16806 -0.08534 1.18073 -0.09089 1.1941 -0.09367 C 1.19913 -0.09714 1.20139 -0.09945 1.20747 -0.09945 C 1.20955 -0.09945 1.21354 -0.0976 1.21354 -0.0976 " pathEditMode="relative" ptsTypes="ffffffffffffffffffffffffffffffffffffffffffffffffffffffA">
                                      <p:cBhvr>
                                        <p:cTn id="23" dur="15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4.51434E-6 C 0.02049 0.01989 -0.0085 -0.00948 0.01042 0.01388 C 0.01737 0.02243 0.02657 0.03168 0.03438 0.03978 C 0.04567 0.05157 0.05834 0.06059 0.07015 0.07146 C 0.07848 0.07932 0.0856 0.09112 0.09549 0.09528 C 0.10261 0.108 0.11303 0.12142 0.1224 0.13113 C 0.12605 0.14107 0.13126 0.14824 0.1356 0.15703 C 0.14462 0.17461 0.13646 0.16258 0.14324 0.18085 C 0.14428 0.18386 0.14636 0.18594 0.14775 0.18871 C 0.15035 0.19403 0.15521 0.20467 0.15521 0.20467 C 0.15834 0.21994 0.16355 0.23381 0.16858 0.24838 C 0.17223 0.25925 0.17396 0.27266 0.17917 0.28215 C 0.18386 0.30134 0.19271 0.31753 0.20157 0.33395 C 0.2073 0.35893 0.21824 0.37234 0.23126 0.38969 C 0.2415 0.40333 0.24949 0.41929 0.26424 0.4253 C 0.27258 0.43339 0.27935 0.4408 0.28959 0.44519 C 0.30417 0.45976 0.31685 0.46855 0.33438 0.47502 C 0.34653 0.48728 0.33681 0.48011 0.36268 0.48312 C 0.37414 0.4845 0.3856 0.48728 0.39706 0.48913 C 0.41997 0.48844 0.44271 0.48844 0.46563 0.48705 C 0.47119 0.48682 0.48282 0.47872 0.48959 0.4771 C 0.49914 0.4704 0.50747 0.46207 0.51789 0.45722 C 0.52848 0.44658 0.53664 0.43247 0.54324 0.41744 C 0.54619 0.41073 0.55226 0.39755 0.55226 0.39755 C 0.55383 0.38784 0.5573 0.3809 0.55973 0.37165 C 0.56094 0.3587 0.5632 0.34852 0.56563 0.33603 C 0.56824 0.29024 0.56945 0.25555 0.56841 0.20675 C 0.56945 0.18339 0.56719 0.16836 0.57917 0.1531 C 0.58247 0.13784 0.59167 0.12396 0.59688 0.10939 C 0.59844 0.10546 0.60001 0.1013 0.60157 0.09736 C 0.60383 0.09135 0.61042 0.08141 0.61042 0.08141 C 0.61233 0.07169 0.6165 0.06799 0.62084 0.05967 C 0.62466 0.05273 0.62553 0.04648 0.63126 0.04163 C 0.63334 0.037 0.6349 0.03215 0.63733 0.02775 C 0.63872 0.02475 0.64167 0.0229 0.64324 0.01989 C 0.6441 0.01827 0.6441 0.01573 0.64462 0.01388 C 0.64827 0.00555 0.65261 -0.00208 0.65817 -0.00809 C 0.67674 -0.02821 0.7066 -0.03885 0.72987 -0.04186 C 0.75556 -0.05157 0.7823 -0.05712 0.80903 -0.05967 C 0.82622 -0.07146 0.80938 -0.06129 0.82692 -0.06776 C 0.84237 -0.07331 0.85747 -0.08071 0.8731 -0.08557 C 0.88872 -0.09043 0.90504 -0.09135 0.92084 -0.09343 C 0.93942 -0.10199 0.92362 -0.09598 0.95678 -0.09945 C 0.96303 -0.10014 0.979 -0.10476 0.98351 -0.10546 C 0.99289 -0.10708 1.01181 -0.10939 1.01181 -0.10939 C 1.05539 -0.12211 1.08438 -0.12373 1.13126 -0.12535 C 1.14167 -0.12766 1.15209 -0.13136 1.16268 -0.13136 " pathEditMode="relative" ptsTypes="ffffffffffffffffffffffffffffffffffffffffffffffA">
                                      <p:cBhvr>
                                        <p:cTn id="25" dur="1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.83333E-6 -3.52451E-6 C -0.00538 0.03076 -0.00642 0.06753 -0.02083 0.09343 C -0.02413 0.11725 -0.01944 0.09436 -0.02534 0.10731 C -0.02621 0.10916 -0.02604 0.11147 -0.02673 0.11332 C -0.03229 0.12743 -0.03836 0.13784 -0.04617 0.14917 C -0.05902 0.1679 -0.05399 0.16466 -0.06406 0.16883 C -0.06944 0.17646 -0.07395 0.18224 -0.08194 0.18478 C -0.08541 0.18918 -0.10173 0.19635 -0.10746 0.19866 C -0.11232 0.20537 -0.11718 0.20421 -0.12378 0.20675 C -0.13732 0.2123 -0.14878 0.22271 -0.16267 0.22664 C -0.17256 0.23566 -0.18506 0.23867 -0.19548 0.24653 C -0.20781 0.25578 -0.19444 0.25093 -0.20885 0.2544 C -0.2151 0.25995 -0.22239 0.2618 -0.22968 0.26434 C -0.23367 0.26573 -0.24166 0.26827 -0.24166 0.26827 C -0.24913 0.27336 -0.25468 0.27359 -0.26267 0.27637 C -0.27117 0.27914 -0.27829 0.28492 -0.28645 0.28816 C -0.29183 0.29348 -0.29513 0.29556 -0.30138 0.2981 C -0.30572 0.30689 -0.31197 0.30689 -0.31788 0.31406 C -0.32378 0.32123 -0.32777 0.33025 -0.33419 0.33603 C -0.33524 0.33858 -0.33697 0.34089 -0.33715 0.3439 C -0.33749 0.35384 -0.33697 0.36378 -0.33576 0.37373 C -0.33454 0.38414 -0.31909 0.39408 -0.31492 0.39963 C -0.30937 0.40703 -0.31249 0.40472 -0.3059 0.40749 C -0.28211 0.42808 -0.25451 0.43316 -0.22673 0.43525 C -0.16458 0.46994 -0.09218 0.43548 -0.02534 0.44334 C 0.01407 0.45953 0.06442 0.45352 0.10157 0.45514 C 0.12344 0.4586 0.14532 0.46323 0.16719 0.46716 C 0.17501 0.47225 0.18282 0.47248 0.19115 0.47502 C 0.19688 0.48312 0.19185 0.4778 0.20452 0.48104 C 0.21199 0.48289 0.21806 0.49052 0.22553 0.49306 C 0.23421 0.50185 0.24393 0.50532 0.25383 0.51087 C 0.27136 0.52058 0.24966 0.50925 0.26424 0.51896 C 0.27292 0.52475 0.26442 0.5155 0.27466 0.52475 C 0.28282 0.53192 0.2724 0.5266 0.28212 0.53076 C 0.29792 0.5518 0.28976 0.54117 0.29862 0.55851 C 0.30018 0.56522 0.30296 0.56984 0.30452 0.57655 C 0.30348 0.60222 0.30643 0.61217 0.2941 0.62812 C 0.2915 0.64154 0.28126 0.65148 0.27466 0.66212 C 0.26667 0.67507 0.26094 0.68617 0.24931 0.6938 C 0.24393 0.70305 0.23265 0.71577 0.22396 0.7197 C 0.21841 0.73081 0.20886 0.7315 0.20001 0.73566 C 0.19081 0.74792 0.17379 0.74977 0.16129 0.75139 C 0.14567 0.76249 0.10851 0.76896 0.09115 0.76943 C 0.00956 0.77128 -0.07204 0.77197 -0.15364 0.77336 C -0.17378 0.77775 -0.1934 0.78377 -0.21336 0.78932 C -0.22638 0.7981 -0.24062 0.8025 -0.2552 0.80527 C -0.26544 0.80967 -0.27326 0.81938 -0.2835 0.82308 C -0.28923 0.82909 -0.29322 0.83395 -0.29999 0.83696 C -0.3019 0.83904 -0.30381 0.84135 -0.3059 0.84297 C -0.30815 0.84482 -0.3111 0.84505 -0.31336 0.8469 C -0.32187 0.8543 -0.32899 0.86425 -0.33871 0.86887 C -0.34461 0.8765 -0.35156 0.87812 -0.35815 0.8846 C -0.38055 0.90703 -0.36631 0.89847 -0.38194 0.90657 C -0.3868 0.91281 -0.39218 0.91813 -0.39687 0.92438 C -0.3986 0.92669 -0.39947 0.93016 -0.40138 0.93247 C -0.41163 0.9445 -0.42413 0.95444 -0.43576 0.96415 C -0.44722 0.97364 -0.45607 0.99006 -0.46857 0.99792 " pathEditMode="relative" ptsTypes="ffffffffffffffffffffffffffffffffffffffffffffffffffffffffA">
                                      <p:cBhvr>
                                        <p:cTn id="33" dur="1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35" dur="1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2222E-6 5.50416E-6 C 0.00208 0.02707 0.00712 0.05274 0.01059 0.07933 C 0.01233 0.12142 0.0125 0.16305 0.00747 0.20468 C 0.00504 0.22503 0.00399 0.24746 -0.00295 0.26643 C -0.00191 0.29002 -0.0033 0.32147 0.01059 0.33997 C 0.01406 0.35431 0.02327 0.36957 0.02986 0.3816 C 0.03108 0.38391 0.03403 0.38276 0.03594 0.38368 C 0.04861 0.39016 0.05781 0.39548 0.0717 0.39756 C 0.11094 0.41097 0.16215 0.40473 0.19705 0.40542 C 0.23802 0.41351 0.27795 0.42369 0.31806 0.43733 C 0.32465 0.44335 0.33229 0.44497 0.33889 0.45121 C 0.34271 0.45468 0.34566 0.45954 0.34931 0.46324 C 0.35226 0.47133 0.35417 0.47596 0.35972 0.48104 C 0.36354 0.49145 0.36719 0.50278 0.37327 0.51088 C 0.37431 0.51573 0.37778 0.51967 0.37778 0.52475 C 0.37778 0.53747 0.37639 0.54996 0.37465 0.56245 C 0.37379 0.56916 0.36667 0.58072 0.36424 0.5865 C 0.35764 0.60223 0.35122 0.61726 0.34045 0.62813 C 0.33212 0.6464 0.3257 0.65426 0.31493 0.66791 C 0.30886 0.68387 0.29618 0.69497 0.28663 0.70769 C 0.27882 0.71809 0.2724 0.73174 0.26424 0.74145 C 0.24601 0.76342 0.22639 0.78424 0.20452 0.79927 C 0.20017 0.80227 0.19757 0.80852 0.1941 0.81314 C 0.18733 0.82216 0.17778 0.82933 0.17031 0.83696 C 0.16545 0.84182 0.16285 0.84945 0.15833 0.85477 C 0.14167 0.87443 0.1224 0.89733 0.10156 0.90843 C 0.0974 0.91421 0.0934 0.91652 0.0882 0.92045 C 0.0809 0.926 0.07483 0.9334 0.06719 0.93826 C 0.05903 0.94959 0.06736 0.93965 0.05538 0.9482 C 0.04514 0.95561 0.03507 0.96694 0.02396 0.97203 C 0.0099 0.97827 -0.00469 0.97989 -0.01927 0.98197 C -0.02517 0.98474 -0.02222 0.98405 -0.0283 0.98405 " pathEditMode="relative" ptsTypes="fffffffffffffffffffffffffffffffA">
                                      <p:cBhvr>
                                        <p:cTn id="37" dur="17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39" dur="1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680" fill="hold">
                                          <p:stCondLst>
                                            <p:cond delay="26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680" fill="hold">
                                          <p:stCondLst>
                                            <p:cond delay="53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680" fill="hold">
                                          <p:stCondLst>
                                            <p:cond delay="80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680" fill="hold">
                                          <p:stCondLst>
                                            <p:cond delay="107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90194E-6 C 0.00642 -0.0347 0.00261 -0.0828 -0.01493 -0.11125 C -0.01736 -0.12212 -0.02587 -0.13275 -0.03125 -0.14131 C -0.03594 -0.14825 -0.0401 -0.16166 -0.04479 -0.16721 C -0.07066 -0.19774 -0.11424 -0.18641 -0.14323 -0.18687 C -0.1533 -0.19057 -0.16285 -0.19288 -0.17309 -0.1952 C -0.17465 -0.19658 -0.17587 -0.1982 -0.1776 -0.19913 C -0.18142 -0.20075 -0.18958 -0.20283 -0.18958 -0.20283 C -0.19965 -0.21185 -0.21198 -0.22318 -0.22378 -0.22688 C -0.23003 -0.23197 -0.23333 -0.23613 -0.24028 -0.23867 C -0.24132 -0.24076 -0.24201 -0.24261 -0.24323 -0.24469 C -0.24549 -0.24793 -0.25069 -0.2544 -0.25069 -0.2544 C -0.25486 -0.2662 -0.25642 -0.27776 -0.25816 -0.29048 C -0.25764 -0.2988 -0.25799 -0.30782 -0.2566 -0.31615 C -0.25538 -0.32286 -0.24653 -0.33257 -0.24323 -0.33812 C -0.23871 -0.34575 -0.23594 -0.35454 -0.23125 -0.36194 C -0.22361 -0.37397 -0.21597 -0.38507 -0.20885 -0.39756 C -0.2033 -0.42138 -0.20746 -0.43271 -0.22083 -0.44335 C -0.23351 -0.45352 -0.22535 -0.44959 -0.23437 -0.45329 C -0.25868 -0.47549 -0.28924 -0.4704 -0.31788 -0.47133 C -0.34028 -0.47202 -0.36267 -0.47249 -0.38507 -0.47318 C -0.40382 -0.48174 -0.42361 -0.48914 -0.44323 -0.49307 C -0.44809 -0.49723 -0.45417 -0.50486 -0.45972 -0.50694 C -0.46632 -0.51319 -0.47066 -0.51758 -0.47604 -0.52521 C -0.47847 -0.53377 -0.48993 -0.55135 -0.49549 -0.55875 C -0.49809 -0.56892 -0.50191 -0.57841 -0.50451 -0.58858 C -0.50677 -0.59737 -0.50764 -0.60778 -0.51042 -0.61633 C -0.5151 -0.6309 -0.5217 -0.64663 -0.5283 -0.66004 C -0.5309 -0.67392 -0.53559 -0.6871 -0.54028 -0.69982 C -0.54427 -0.72341 -0.53854 -0.6945 -0.54479 -0.7137 C -0.54566 -0.71624 -0.54549 -0.71925 -0.54618 -0.72179 C -0.54861 -0.73104 -0.55469 -0.74492 -0.55972 -0.75163 C -0.56198 -0.75463 -0.5651 -0.75625 -0.56719 -0.75949 C -0.57083 -0.76481 -0.57153 -0.77336 -0.57604 -0.7773 C -0.57899 -0.78007 -0.58507 -0.78539 -0.58507 -0.78539 C -0.60156 -0.78423 -0.6184 -0.78655 -0.63437 -0.78146 C -0.63715 -0.78053 -0.63889 -0.77683 -0.64167 -0.77545 C -0.64601 -0.77336 -0.65521 -0.77151 -0.65521 -0.77151 C -0.66406 -0.76527 -0.67031 -0.76504 -0.68055 -0.76342 C -0.68854 -0.75648 -0.71389 -0.75348 -0.72691 -0.75348 " pathEditMode="relative" ptsTypes="fffffffffffffffffffffffffffffffffffffffA">
                                      <p:cBhvr>
                                        <p:cTn id="48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5717E-6 C -0.03577 0.01226 -0.07379 0.00324 -0.11042 0.00786 C -0.12327 0.01156 -0.13629 0.01526 -0.14931 0.01781 C -0.16146 0.02336 -0.17466 0.02775 -0.18663 0.03376 C -0.20156 0.04139 -0.21684 0.04833 -0.23281 0.05157 C -0.27309 0.07007 -0.32361 0.07447 -0.36563 0.07747 C -0.38247 0.08372 -0.39913 0.08441 -0.4165 0.08742 C -0.43403 0.09667 -0.45452 0.09505 -0.47309 0.09944 C -0.47795 0.10199 -0.48316 0.10291 -0.48802 0.10546 C -0.49063 0.10684 -0.49271 0.11031 -0.49549 0.11124 C -0.50191 0.11309 -0.50851 0.11263 -0.51493 0.11332 C -0.56459 0.12719 -0.61459 0.13506 -0.66563 0.13714 C -0.77014 0.13575 -0.87466 0.13529 -0.97917 0.13321 C -0.98368 0.13321 -0.98802 0.1302 -0.99254 0.12928 C -1.004 0.12164 -1.01459 0.11748 -1.02691 0.11332 C -1.03403 0.10754 -1.0382 0.10777 -1.04479 0.10337 C -1.06736 0.08811 -1.08959 0.07678 -1.10903 0.05365 C -1.1191 0.04163 -1.12066 0.03492 -1.12691 0.01989 C -1.12795 0.01757 -1.13368 0.00624 -1.13577 0.00208 C -1.13681 2.25717E-6 -1.13889 -0.00393 -1.13889 -0.00393 C -1.1441 -0.02683 -1.14532 -0.06846 -1.12396 -0.07748 C -1.11823 -0.08511 -1.11094 -0.0932 -1.10434 -0.09945 C -1.10278 -0.10107 -1.10035 -0.10176 -1.09844 -0.10338 C -1.08907 -0.1124 -1.09879 -0.10731 -1.08959 -0.11124 C -1.07604 -0.12373 -1.09636 -0.10615 -1.07743 -0.11725 C -1.07518 -0.11864 -1.07361 -0.12165 -1.07153 -0.12327 C -1.06424 -0.12905 -1.05104 -0.12997 -1.04323 -0.13113 C -0.98021 -0.14871 -0.85764 -0.13344 -0.83438 -0.13321 C -0.81788 -0.12697 -0.8007 -0.12512 -0.78368 -0.12327 C -0.7724 -0.11725 -0.76146 -0.11749 -0.74931 -0.1154 C -0.72379 -0.11124 -0.69861 -0.10754 -0.67309 -0.10546 C -0.53455 -0.10731 -0.41893 -0.10083 -0.28959 -0.12327 C -0.27031 -0.13021 -0.24966 -0.13136 -0.22986 -0.13529 C -0.21406 -0.14362 -0.19445 -0.14547 -0.17761 -0.14709 C -0.15608 -0.15148 -0.13507 -0.15958 -0.11354 -0.16305 C -0.09427 -0.16952 -0.0757 -0.17738 -0.05677 -0.18502 C -0.0507 -0.18733 -0.04497 -0.19103 -0.03889 -0.19288 C -0.03438 -0.19427 -0.02535 -0.19681 -0.02535 -0.19681 C -0.01719 -0.20213 -0.00834 -0.20213 -1.11111E-6 -0.20676 C 0.0059 -0.20999 0.01423 -0.21624 0.01944 -0.22063 C 0.03802 -0.23636 0.02482 -0.22965 0.03576 -0.23474 C 0.04114 -0.24168 0.04166 -0.24838 0.04618 -0.25648 C 0.06528 -0.33002 0.0118 -0.33187 -0.02535 -0.3321 C -0.33177 -0.33349 -0.63837 -0.33465 -0.94479 -0.33603 C -0.9507 -0.33673 -0.95677 -0.33742 -0.96268 -0.33811 C -0.97222 -0.33927 -0.99115 -0.34205 -0.99115 -0.34205 C -1.00573 -0.34667 -1.0191 -0.3469 -1.03438 -0.34806 C -1.05261 -0.35615 -1.03472 -0.34922 -1.06563 -0.35384 C -1.07674 -0.35546 -1.08681 -0.35985 -1.09844 -0.35985 " pathEditMode="relative" ptsTypes="ffffffffffffffffffffffffffffffffffffffffffffffffA">
                                      <p:cBhvr>
                                        <p:cTn id="53" dur="19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20259E-7 C -0.00834 0.00231 -0.01581 0.0067 -0.02397 0.00994 C -0.04185 0.00809 -0.06008 0.00855 -0.07761 0.00393 C -0.09254 1.20259E-7 -0.10556 -0.00602 -0.12102 -0.00787 C -0.13352 -0.01619 -0.11928 -0.00787 -0.1389 -0.01388 C -0.14619 -0.01619 -0.154 -0.02059 -0.16129 -0.02382 C -0.16876 -0.02706 -0.17327 -0.03331 -0.18074 -0.03585 C -0.18803 -0.04232 -0.19202 -0.04695 -0.20001 -0.04973 C -0.20556 -0.05689 -0.21216 -0.05921 -0.21945 -0.06152 C -0.23126 -0.07355 -0.21858 -0.06268 -0.23438 -0.06961 C -0.2382 -0.07123 -0.24098 -0.07563 -0.2448 -0.07748 C -0.25487 -0.08257 -0.26477 -0.08788 -0.27466 -0.09343 C -0.27848 -0.09552 -0.28508 -0.09644 -0.2882 -0.09945 C -0.30018 -0.11101 -0.29445 -0.108 -0.30452 -0.11124 C -0.31633 -0.12072 -0.3231 -0.13206 -0.33733 -0.13506 C -0.36494 -0.15726 -0.39671 -0.16813 -0.42848 -0.17299 C -0.44567 -0.17831 -0.46355 -0.18085 -0.48074 -0.18294 C -0.49636 -0.18502 -0.51112 -0.18918 -0.52692 -0.1908 C -0.60279 -0.21763 -0.68664 -0.21231 -0.76268 -0.18687 C -0.7731 -0.1834 -0.78195 -0.17553 -0.79254 -0.17299 C -0.8014 -0.1612 -0.7922 -0.17207 -0.80313 -0.16305 C -0.80869 -0.15842 -0.81268 -0.15195 -0.81806 -0.14709 C -0.82379 -0.13529 -0.82865 -0.1309 -0.83595 -0.12119 C -0.84827 -0.10477 -0.83716 -0.11726 -0.8448 -0.10523 C -0.854 -0.09066 -0.86338 -0.07239 -0.87327 -0.05967 C -0.87518 -0.04811 -0.88143 -0.04047 -0.88508 -0.02984 C -0.89445 -0.00208 -0.88178 -0.03238 -0.89254 -0.00787 C -0.89619 0.02983 -0.8915 -0.00902 -0.89706 0.01804 C -0.90105 0.037 -0.90122 0.05805 -0.90452 0.07747 C -0.90608 0.1006 -0.90904 0.12234 -0.91199 0.14523 C -0.91494 0.16928 -0.91355 0.19334 -0.91945 0.21669 C -0.91841 0.48358 -0.94688 0.4771 -0.91199 0.60638 C -0.91147 0.63829 -0.90904 0.67761 -0.90904 0.71184 " pathEditMode="relative" ptsTypes="ffffffffffffffffffffffffffffffffA">
                                      <p:cBhvr>
                                        <p:cTn id="55" dur="16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12983"/>
            <a:ext cx="9143246" cy="685743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36512" y="764704"/>
            <a:ext cx="24410712" cy="3804276"/>
            <a:chOff x="-360204" y="1136892"/>
            <a:chExt cx="24086332" cy="3804276"/>
          </a:xfrm>
          <a:effectLst>
            <a:outerShdw blurRad="1155700" dist="635000" dir="8820000" sx="99000" sy="99000" algn="tr" rotWithShape="0">
              <a:prstClr val="black">
                <a:alpha val="40000"/>
              </a:prstClr>
            </a:outerShdw>
          </a:effectLst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0204" y="1136892"/>
              <a:ext cx="24086332" cy="380427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3" r="22632"/>
            <a:stretch/>
          </p:blipFill>
          <p:spPr>
            <a:xfrm rot="21406130">
              <a:off x="526976" y="2152818"/>
              <a:ext cx="1635295" cy="227587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5" r="44606" b="17785"/>
            <a:stretch/>
          </p:blipFill>
          <p:spPr>
            <a:xfrm rot="166300">
              <a:off x="2932348" y="2209549"/>
              <a:ext cx="1629621" cy="194942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56"/>
            <a:stretch/>
          </p:blipFill>
          <p:spPr>
            <a:xfrm>
              <a:off x="5273896" y="2142572"/>
              <a:ext cx="1653954" cy="23303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62" t="4538" r="18475" b="5127"/>
            <a:stretch/>
          </p:blipFill>
          <p:spPr>
            <a:xfrm rot="21377798">
              <a:off x="7556047" y="2214720"/>
              <a:ext cx="1677163" cy="19824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4" r="34121"/>
            <a:stretch/>
          </p:blipFill>
          <p:spPr>
            <a:xfrm>
              <a:off x="9828584" y="2231659"/>
              <a:ext cx="1656184" cy="221000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7" t="17265" r="48980"/>
            <a:stretch/>
          </p:blipFill>
          <p:spPr>
            <a:xfrm rot="21403992">
              <a:off x="12121946" y="2211688"/>
              <a:ext cx="1657358" cy="227315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9" r="50000"/>
            <a:stretch/>
          </p:blipFill>
          <p:spPr>
            <a:xfrm>
              <a:off x="14322308" y="2204863"/>
              <a:ext cx="1675949" cy="202995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t="2497" r="17522"/>
            <a:stretch/>
          </p:blipFill>
          <p:spPr>
            <a:xfrm>
              <a:off x="16571343" y="2204863"/>
              <a:ext cx="1699404" cy="224981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9" t="14999" r="27560" b="2741"/>
            <a:stretch/>
          </p:blipFill>
          <p:spPr>
            <a:xfrm rot="21425236">
              <a:off x="18857647" y="2172251"/>
              <a:ext cx="1662278" cy="202378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7" t="5276" r="32450" b="-2409"/>
            <a:stretch/>
          </p:blipFill>
          <p:spPr>
            <a:xfrm rot="186400">
              <a:off x="21236052" y="2214583"/>
              <a:ext cx="1698422" cy="206560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6335679"/>
            <a:ext cx="432048" cy="4134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7" y="6411352"/>
            <a:ext cx="432048" cy="4134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75" y="6195252"/>
            <a:ext cx="482835" cy="43616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0" y="6068837"/>
            <a:ext cx="637033" cy="5754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344" y="6196795"/>
            <a:ext cx="548022" cy="49505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40" y="6163825"/>
            <a:ext cx="915495" cy="82701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15" y="6381328"/>
            <a:ext cx="237745" cy="20431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265400"/>
            <a:ext cx="482835" cy="43616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52014" y="3998481"/>
            <a:ext cx="720176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endParaRPr lang="zh-CN" altLang="en-US" sz="1600" spc="100" dirty="0">
              <a:solidFill>
                <a:schemeClr val="bg1"/>
              </a:solidFill>
              <a:latin typeface="方正硬笔楷书简体" pitchFamily="65" charset="-122"/>
              <a:ea typeface="方正硬笔楷书简体" pitchFamily="65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600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      时</a:t>
            </a: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光荏苒，岁月如歌，回首校园生涯，我们不仅收获了学业，更收获了友谊</a:t>
            </a:r>
            <a:r>
              <a:rPr lang="en-US" altLang="zh-CN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! </a:t>
            </a: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回顾那青春燃烧的岁月，是那么的美好、那么的亲切</a:t>
            </a:r>
            <a:r>
              <a:rPr lang="en-US" altLang="zh-CN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!</a:t>
            </a:r>
            <a:r>
              <a:rPr lang="zh-CN" altLang="en-US" sz="1600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</a:rPr>
              <a:t>同桌的笑声记忆犹新，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18853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924">
        <p:blinds dir="vert"/>
      </p:transition>
    </mc:Choice>
    <mc:Fallback xmlns="">
      <p:transition spd="slow" advTm="159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16667E-6 -2.33256E-6 L -1.66753 0.01178 " pathEditMode="relative" rAng="0" ptsTypes="AA">
                                      <p:cBhvr>
                                        <p:cTn id="9" dur="1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85" y="57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1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8.31637E-6 C 0.00227 -0.02011 0.00522 -0.03977 0.00747 -0.05966 C 0.00643 -0.07192 0.00747 -0.07932 0.00157 -0.08764 C -0.00034 -0.09713 -0.00485 -0.10638 -0.01197 -0.10938 C -0.01336 -0.11077 -0.01475 -0.11239 -0.01631 -0.11332 C -0.01822 -0.11447 -0.02065 -0.11401 -0.02239 -0.1154 C -0.0243 -0.11678 -0.02517 -0.11979 -0.0269 -0.12141 C -0.03055 -0.12465 -0.03471 -0.12673 -0.03871 -0.12927 C -0.04374 -0.13274 -0.04878 -0.13297 -0.05364 -0.13737 C -0.0644 -0.14708 -0.04773 -0.13505 -0.0611 -0.14523 C -0.0651 -0.14824 -0.06822 -0.14916 -0.07169 -0.15309 C -0.07794 -0.16049 -0.08385 -0.16905 -0.08957 -0.17714 C -0.09305 -0.19148 -0.09773 -0.20467 -0.10155 -0.219 C -0.10416 -0.24167 -0.10989 -0.26456 -0.11631 -0.2863 C -0.11839 -0.30226 -0.121 -0.31822 -0.12378 -0.33418 C -0.12482 -0.35129 -0.12569 -0.39107 -0.1328 -0.40564 C -0.13489 -0.41859 -0.13523 -0.42506 -0.14027 -0.43547 C -0.14305 -0.45073 -0.14444 -0.4542 -0.1493 -0.46739 C -0.15537 -0.48404 -0.15728 -0.50323 -0.16718 -0.51711 C -0.16944 -0.5296 -0.17187 -0.54486 -0.1776 -0.5548 C -0.17951 -0.56752 -0.18263 -0.58001 -0.18506 -0.59273 C -0.1868 -0.60985 -0.19166 -0.62349 -0.19548 -0.6406 C -0.20086 -0.66443 -0.20364 -0.69033 -0.21336 -0.71184 C -0.21735 -0.73704 -0.21145 -0.70929 -0.21944 -0.72779 C -0.22742 -0.74653 -0.21301 -0.72525 -0.22534 -0.74167 C -0.22881 -0.75924 -0.22447 -0.74074 -0.22985 -0.75554 C -0.23315 -0.7648 -0.23315 -0.77682 -0.23732 -0.78538 C -0.24044 -0.79208 -0.24218 -0.79833 -0.24478 -0.80527 C -0.24704 -0.81868 -0.25017 -0.83163 -0.25225 -0.84505 C -0.2552 -0.8839 -0.25902 -0.91928 -0.25225 -0.95837 C -0.25051 -0.96854 -0.24756 -0.98034 -0.24617 -0.99028 C -0.24513 -0.99814 -0.24322 -1.0141 -0.24322 -1.0141 " pathEditMode="relative" ptsTypes="fffffffffffffffffffffffffffffffA">
                                      <p:cBhvr>
                                        <p:cTn id="13" dur="10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8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1.26735E-6 C -0.00278 -0.02197 -0.01319 -0.03954 -0.0224 -0.05781 C -0.02535 -0.06382 -0.02517 -0.07146 -0.0283 -0.0777 C -0.03038 -0.08834 -0.03437 -0.09736 -0.03733 -0.10753 C -0.03958 -0.12419 -0.04514 -0.13991 -0.05069 -0.15541 C -0.0526 -0.1746 -0.05833 -0.19195 -0.06128 -0.21091 C -0.06371 -0.22733 -0.06632 -0.24306 -0.07014 -0.25878 C -0.07257 -0.29787 -0.07778 -0.33672 -0.08212 -0.3758 C -0.08316 -0.58788 -0.08368 -0.80018 -0.08507 -1.01202 C -0.08524 -1.03284 -0.08767 -1.05388 -0.09253 -1.07377 C -0.09444 -1.0925 -0.09792 -1.10938 -0.10156 -1.12742 C -0.10278 -1.1561 -0.10191 -1.15217 -0.10451 -1.17321 C -0.10486 -1.17645 -0.10538 -1.17992 -0.1059 -1.18316 C -0.10677 -1.18848 -0.10903 -1.19889 -0.10903 -1.19889 " pathEditMode="relative" ptsTypes="fffffffffffffA">
                                      <p:cBhvr>
                                        <p:cTn id="18" dur="15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93802E-7 C -0.01059 -0.003 -0.01545 -0.01133 -0.02239 -0.02197 C -0.02934 -0.0326 -0.03611 -0.04232 -0.0434 -0.0518 C -0.05087 -0.06151 -0.05625 -0.074 -0.06423 -0.08348 C -0.0816 -0.10384 -0.10035 -0.12164 -0.11805 -0.1413 C -0.1217 -0.14523 -0.12621 -0.14731 -0.12986 -0.15124 C -0.13368 -0.15541 -0.13646 -0.16096 -0.14028 -0.16512 C -0.14392 -0.16905 -0.14861 -0.17113 -0.15225 -0.17507 C -0.1717 -0.19495 -0.19045 -0.21716 -0.20903 -0.23866 C -0.21875 -0.25 -0.22517 -0.26665 -0.23594 -0.27636 C -0.25139 -0.29024 -0.26458 -0.30828 -0.27916 -0.324 C -0.28611 -0.3314 -0.29357 -0.34667 -0.30156 -0.3499 C -0.31128 -0.36725 -0.29982 -0.3499 -0.31354 -0.36193 C -0.32239 -0.36979 -0.31666 -0.3691 -0.32396 -0.37789 C -0.33472 -0.39107 -0.34288 -0.39593 -0.35382 -0.40564 C -0.36406 -0.41489 -0.37552 -0.42923 -0.38507 -0.4394 C -0.39635 -0.45143 -0.40729 -0.46438 -0.41649 -0.47918 C -0.42048 -0.48566 -0.42083 -0.49329 -0.42552 -0.49907 C -0.43576 -0.52729 -0.45191 -0.55018 -0.46875 -0.57261 C -0.47205 -0.57701 -0.47291 -0.58418 -0.47621 -0.58857 C -0.48611 -0.60175 -0.49965 -0.61794 -0.51198 -0.62627 C -0.51649 -0.63436 -0.51857 -0.63737 -0.52552 -0.64014 C -0.53177 -0.65286 -0.54323 -0.66119 -0.55225 -0.66998 C -0.5618 -0.67923 -0.56996 -0.69033 -0.57916 -0.69981 C -0.59965 -0.72086 -0.61857 -0.72779 -0.63298 -0.75948 C -0.63993 -0.80018 -0.63507 -0.76873 -0.63298 -0.86887 C -0.63194 -0.91581 -0.62135 -0.95397 -0.61198 -0.99815 C -0.61163 -1.00208 -0.61094 -1.01595 -0.60903 -1.02197 C -0.60243 -1.04139 -0.60607 -1.02405 -0.60312 -1.03792 C -0.60052 -1.05041 -0.59878 -1.06776 -0.5941 -1.07955 " pathEditMode="relative" ptsTypes="fffffffffffffffffffffffffffffA">
                                      <p:cBhvr>
                                        <p:cTn id="20" dur="15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16281E-7 C 0.00555 -0.0111 0.01076 -0.01272 0.01944 -0.0178 C 0.02638 -0.02174 0.03142 -0.02636 0.03871 -0.02983 C 0.05486 -0.03746 0.07274 -0.03376 0.08958 -0.03769 C 0.09097 -0.03908 0.09236 -0.04047 0.09392 -0.04162 C 0.09531 -0.04255 0.09722 -0.04232 0.09843 -0.04371 C 0.10104 -0.04694 0.10451 -0.0555 0.10451 -0.0555 C 0.10763 -0.06868 0.11024 -0.0821 0.11336 -0.09528 C 0.11284 -0.1006 0.11319 -0.10615 0.11197 -0.11124 C 0.11163 -0.11309 0.10954 -0.11355 0.10885 -0.11517 C 0.10798 -0.11725 0.1085 -0.11956 0.10746 -0.12118 C 0.10486 -0.12557 0.10138 -0.12927 0.09843 -0.13321 C 0.09357 -0.13968 0.08888 -0.14731 0.0835 -0.15309 C 0.07899 -0.15818 0.07343 -0.16073 0.06857 -0.16489 C 0.06284 -0.17668 0.06909 -0.16651 0.06111 -0.17298 C 0.04496 -0.18593 0.05642 -0.18062 0.04618 -0.18478 C 0.03489 -0.19472 0.0394 -0.18964 0.02986 -0.20259 C 0.02881 -0.20397 0.0269 -0.20675 0.0269 -0.20675 C 0.02291 -0.22201 0.02499 -0.21461 0.02083 -0.22849 C 0.02204 -0.24306 0.01857 -0.2604 0.02534 -0.2722 C 0.03142 -0.28284 0.03229 -0.27867 0.03576 -0.28816 C 0.03645 -0.29001 0.03628 -0.29278 0.03732 -0.29417 C 0.04444 -0.30365 0.0559 -0.30781 0.06562 -0.30804 C 0.10746 -0.3092 0.14913 -0.30943 0.19097 -0.31013 C 0.20763 -0.31429 0.22326 -0.31822 0.23871 -0.32793 C 0.25381 -0.33742 0.24618 -0.33325 0.25659 -0.33996 C 0.25868 -0.34135 0.26267 -0.34389 0.26267 -0.34389 C 0.26423 -0.34597 0.26614 -0.34736 0.26718 -0.3499 C 0.26874 -0.3536 0.27013 -0.3617 0.27013 -0.3617 C 0.27187 -0.39223 0.27708 -0.39431 0.27308 -0.42946 C 0.27239 -0.43501 0.26857 -0.44519 0.26857 -0.44519 C 0.2644 -0.47548 0.26683 -0.49028 0.28802 -0.49884 C 0.2967 -0.5067 0.3085 -0.50925 0.31631 -0.51873 C 0.31944 -0.52243 0.3217 -0.52775 0.32534 -0.53075 C 0.3269 -0.53214 0.32847 -0.53307 0.32986 -0.53469 C 0.33541 -0.54116 0.33871 -0.54926 0.34479 -0.55458 C 0.35138 -0.56984 0.35798 -0.58695 0.36111 -0.6043 C 0.36232 -0.62419 0.36284 -0.65633 0.37152 -0.67391 C 0.37395 -0.69218 0.38159 -0.71068 0.38958 -0.72548 C 0.39826 -0.74144 0.40572 -0.75925 0.41631 -0.77335 C 0.41979 -0.77798 0.42447 -0.78075 0.42829 -0.78515 C 0.4342 -0.79186 0.44201 -0.79648 0.44618 -0.80504 C 0.44722 -0.80712 0.44774 -0.80943 0.44913 -0.81105 C 0.46163 -0.82608 0.47187 -0.83603 0.48211 -0.85476 C 0.48611 -0.87187 0.47986 -0.84944 0.48802 -0.8647 C 0.48958 -0.86771 0.48975 -0.87141 0.49097 -0.87465 C 0.49496 -0.88506 0.50034 -0.89431 0.50451 -0.90448 C 0.50572 -0.90749 0.50624 -0.91119 0.50746 -0.91443 C 0.50868 -0.9179 0.51041 -0.92113 0.51197 -0.92437 C 0.51475 -0.94056 0.51979 -0.95883 0.52534 -0.97409 C 0.5269 -0.98866 0.52847 -1.01457 0.53281 -1.03168 C 0.53472 -1.03908 0.53871 -1.04532 0.53871 -1.05365 " pathEditMode="relative" ptsTypes="fffffffffffffffffffffffffffffffffffffffffffffffffffA">
                                      <p:cBhvr>
                                        <p:cTn id="22" dur="11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1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67345E-6 C 0.0033 -0.00879 0.0073 -0.01434 0.01198 -0.02174 C 0.01702 -0.0296 0.0132 -0.02636 0.01789 -0.03584 C 0.02466 -0.04926 0.03334 -0.06221 0.04184 -0.07354 C 0.04514 -0.07794 0.04549 -0.08603 0.04931 -0.0895 C 0.0507 -0.09089 0.05226 -0.09204 0.05365 -0.09343 C 0.05417 -0.09551 0.05452 -0.09759 0.05521 -0.09944 C 0.05608 -0.10152 0.05747 -0.10314 0.05816 -0.10523 C 0.05903 -0.10777 0.05851 -0.11101 0.05973 -0.11332 C 0.06198 -0.11794 0.07014 -0.12326 0.07309 -0.1272 C 0.08177 -0.13899 0.08646 -0.15495 0.09549 -0.16697 C 0.09861 -0.17877 0.10087 -0.18987 0.10591 -0.20074 C 0.11007 -0.20976 0.11441 -0.22017 0.11632 -0.23057 C 0.11823 -0.24075 0.11771 -0.2648 0.1224 -0.27243 C 0.12622 -0.27868 0.13368 -0.27775 0.13872 -0.28029 C 0.1474 -0.28469 0.15521 -0.29024 0.16407 -0.29417 C 0.16997 -0.30203 0.1783 -0.3055 0.18646 -0.30805 C 0.1908 -0.31105 0.19566 -0.3129 0.2 -0.31614 C 0.20313 -0.31845 0.20556 -0.32239 0.20886 -0.324 C 0.21702 -0.3277 0.22552 -0.33372 0.23282 -0.33996 C 0.23611 -0.38645 0.23299 -0.36818 0.23872 -0.3957 C 0.23941 -0.40194 0.24028 -0.41443 0.24184 -0.42137 C 0.24462 -0.43339 0.24983 -0.44288 0.25226 -0.45536 C 0.24914 -0.47942 0.24966 -0.4926 0.23733 -0.50902 C 0.23282 -0.52544 0.23993 -0.50208 0.23125 -0.52081 C 0.21702 -0.55157 0.23056 -0.53145 0.21789 -0.5488 C 0.21545 -0.55805 0.2073 -0.57539 0.20139 -0.58048 C 0.19931 -0.58927 0.1908 -0.60546 0.18507 -0.61031 C 0.18021 -0.62026 0.179 -0.63182 0.17466 -0.64223 C 0.16927 -0.65495 0.16302 -0.66674 0.15816 -0.67992 C 0.15556 -0.69496 0.14879 -0.70837 0.14618 -0.72363 C 0.14271 -0.74352 0.14132 -0.76665 0.13577 -0.78538 C 0.13525 -0.7914 0.13507 -0.79741 0.13438 -0.80319 C 0.1342 -0.80527 0.13282 -0.80712 0.13282 -0.8092 C 0.13282 -0.82562 0.13802 -0.83996 0.14184 -0.85499 C 0.14341 -0.86771 0.14584 -0.87997 0.14775 -0.89269 C 0.14757 -0.8987 0.14861 -0.98127 0.14028 -0.99815 C 0.13855 -1.01434 0.13733 -1.02937 0.13733 -1.04579 " pathEditMode="relative" ptsTypes="fffffffffffffffffffffffffffffffffffffA">
                                      <p:cBhvr>
                                        <p:cTn id="26" dur="8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0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C 0.02362 -0.03377 0.04323 -0.08696 0.06042 -0.12813 C 0.06511 -0.13923 0.06702 -0.15033 0.07257 -0.16073 C 0.07448 -0.17577 0.07987 -0.18756 0.08299 -0.20213 C 0.08612 -0.21647 0.08629 -0.2204 0.08768 -0.23474 C 0.08664 -0.28955 0.08542 -0.33002 0.08004 -0.38252 C 0.07865 -0.4179 0.07431 -0.45606 0.07848 -0.49122 C 0.08108 -0.51319 0.09792 -0.55135 0.10695 -0.56938 C 0.11441 -0.60847 0.12848 -0.64061 0.14619 -0.6716 C 0.15487 -0.70259 0.17587 -0.72341 0.18542 -0.75417 C 0.19098 -0.77105 0.19636 -0.78331 0.20035 -0.80158 C 0.20139 -0.8062 0.20382 -0.81476 0.20382 -0.81453 C 0.20504 -0.84876 0.204 -0.88946 0.22032 -0.91721 C 0.22153 -0.91929 0.22344 -0.91975 0.22483 -0.9216 C 0.23108 -0.92901 0.2283 -0.92924 0.23698 -0.93664 C 0.25278 -0.94959 0.26962 -0.95814 0.2849 -0.97133 C 0.29809 -0.9822 0.31129 -0.98844 0.31823 -1.00833 C 0.32014 -1.02799 0.3198 -1.01989 0.3198 -1.03238 " pathEditMode="relative" rAng="0" ptsTypes="fffffffffffffffffA">
                                      <p:cBhvr>
                                        <p:cTn id="31" dur="14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516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2858E-6 C 0.00434 -0.01156 0.00885 -0.02359 0.01493 -0.03376 C 0.01892 -0.04047 0.02413 -0.04602 0.02691 -0.05365 C 0.03368 -0.07169 0.04878 -0.10199 0.06424 -0.10731 C 0.0717 -0.12257 0.09583 -0.12858 0.10903 -0.12904 C 0.13594 -0.1302 0.16267 -0.13043 0.18958 -0.13113 C 0.20833 -0.13483 0.22604 -0.1413 0.24479 -0.145 C 0.25451 -0.14963 0.26181 -0.15749 0.2717 -0.16096 C 0.28368 -0.17137 0.26927 -0.15772 0.27917 -0.1709 C 0.28333 -0.17645 0.28889 -0.18131 0.2941 -0.18478 C 0.29618 -0.18917 0.29948 -0.19241 0.30156 -0.19681 C 0.30868 -0.21138 0.29687 -0.19519 0.30608 -0.20675 C 0.30781 -0.21161 0.31042 -0.21577 0.31198 -0.22063 C 0.31649 -0.23473 0.31875 -0.25046 0.32396 -0.26434 C 0.325 -0.31868 0.3276 -0.37303 0.32847 -0.42738 C 0.32951 -0.49768 0.31719 -0.57169 0.33437 -0.63806 C 0.33576 -0.65009 0.33681 -0.6598 0.34184 -0.66998 C 0.34514 -0.68617 0.35 -0.70166 0.35382 -0.71762 C 0.3566 -0.72918 0.35712 -0.73843 0.36128 -0.74953 C 0.36319 -0.76526 0.36337 -0.77891 0.36875 -0.79324 C 0.37361 -0.82076 0.3809 -0.84644 0.38368 -0.87465 C 0.3842 -0.93293 0.38663 -0.98358 0.38663 -1.03769 " pathEditMode="relative" ptsTypes="fffffffffffffffffffffA">
                                      <p:cBhvr>
                                        <p:cTn id="33" dur="12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2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93802E-7 C -0.01059 -0.003 -0.01545 -0.01133 -0.02239 -0.02197 C -0.02934 -0.0326 -0.03611 -0.04232 -0.0434 -0.0518 C -0.05087 -0.06151 -0.05625 -0.074 -0.06423 -0.08348 C -0.0816 -0.10384 -0.10035 -0.12164 -0.11805 -0.1413 C -0.1217 -0.14523 -0.12621 -0.14731 -0.12986 -0.15124 C -0.13368 -0.15541 -0.13646 -0.16096 -0.14028 -0.16512 C -0.14392 -0.16905 -0.14861 -0.17113 -0.15225 -0.17507 C -0.1717 -0.19495 -0.19045 -0.21716 -0.20903 -0.23866 C -0.21875 -0.25 -0.22517 -0.26665 -0.23594 -0.27636 C -0.25139 -0.29024 -0.26458 -0.30828 -0.27916 -0.324 C -0.28611 -0.3314 -0.29357 -0.34667 -0.30156 -0.3499 C -0.31128 -0.36725 -0.29982 -0.3499 -0.31354 -0.36193 C -0.32239 -0.36979 -0.31666 -0.3691 -0.32396 -0.37789 C -0.33472 -0.39107 -0.34288 -0.39593 -0.35382 -0.40564 C -0.36406 -0.41489 -0.37552 -0.42923 -0.38507 -0.4394 C -0.39635 -0.45143 -0.40729 -0.46438 -0.41649 -0.47918 C -0.42048 -0.48566 -0.42083 -0.49329 -0.42552 -0.49907 C -0.43576 -0.52729 -0.45191 -0.55018 -0.46875 -0.57261 C -0.47205 -0.57701 -0.47291 -0.58418 -0.47621 -0.58857 C -0.48611 -0.60175 -0.49965 -0.61794 -0.51198 -0.62627 C -0.51649 -0.63436 -0.51857 -0.63737 -0.52552 -0.64014 C -0.53177 -0.65286 -0.54323 -0.66119 -0.55225 -0.66998 C -0.5618 -0.67923 -0.56996 -0.69033 -0.57916 -0.69981 C -0.59965 -0.72086 -0.61857 -0.72779 -0.63298 -0.75948 C -0.63993 -0.80018 -0.63507 -0.76873 -0.63298 -0.86887 C -0.63194 -0.91581 -0.62135 -0.95397 -0.61198 -0.99815 C -0.61163 -1.00208 -0.61094 -1.01595 -0.60903 -1.02197 C -0.60243 -1.04139 -0.60607 -1.02405 -0.60312 -1.03792 C -0.60052 -1.05041 -0.59878 -1.06776 -0.5941 -1.07955 " pathEditMode="relative" ptsTypes="fffffffffffffffffffffffffffffA">
                                      <p:cBhvr>
                                        <p:cTn id="37" dur="15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50"/>
            <a:ext cx="9144000" cy="55451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61880"/>
            <a:ext cx="3643720" cy="2732790"/>
          </a:xfrm>
          <a:prstGeom prst="ellipse">
            <a:avLst/>
          </a:prstGeom>
          <a:ln w="38100">
            <a:solidFill>
              <a:srgbClr val="FFFFFF">
                <a:alpha val="45098"/>
              </a:srgb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931">
            <a:off x="2638354" y="1724126"/>
            <a:ext cx="2911083" cy="1941670"/>
          </a:xfrm>
          <a:prstGeom prst="ellipse">
            <a:avLst/>
          </a:prstGeom>
          <a:ln w="38100">
            <a:solidFill>
              <a:srgbClr val="FFFFFF">
                <a:alpha val="45098"/>
              </a:srgb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717">
            <a:off x="599461" y="3342804"/>
            <a:ext cx="2667647" cy="1738570"/>
          </a:xfrm>
          <a:prstGeom prst="ellipse">
            <a:avLst/>
          </a:prstGeom>
          <a:ln w="38100">
            <a:solidFill>
              <a:srgbClr val="FFFFFF">
                <a:alpha val="45098"/>
              </a:srgb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0150"/>
          <a:stretch/>
        </p:blipFill>
        <p:spPr>
          <a:xfrm rot="19667566">
            <a:off x="7000749" y="4188719"/>
            <a:ext cx="1237551" cy="1237978"/>
          </a:xfrm>
          <a:prstGeom prst="ellipse">
            <a:avLst/>
          </a:prstGeom>
          <a:ln w="38100">
            <a:solidFill>
              <a:srgbClr val="FFFFFF">
                <a:alpha val="45098"/>
              </a:srgb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1"/>
          <a:stretch/>
        </p:blipFill>
        <p:spPr>
          <a:xfrm>
            <a:off x="899592" y="1772816"/>
            <a:ext cx="1440159" cy="1366374"/>
          </a:xfrm>
          <a:prstGeom prst="ellipse">
            <a:avLst/>
          </a:prstGeom>
          <a:ln w="38100">
            <a:solidFill>
              <a:srgbClr val="FFFFFF">
                <a:alpha val="45098"/>
              </a:srgb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8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681">
        <p:circle/>
      </p:transition>
    </mc:Choice>
    <mc:Fallback xmlns="">
      <p:transition spd="slow" advTm="76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4 -0.63807 C -0.2566 -0.63414 -0.2875 -0.61147 -0.32101 -0.60222 C -0.33246 -0.59366 -0.34844 -0.5865 -0.36128 -0.58256 C -0.37187 -0.57539 -0.38368 -0.56823 -0.3941 -0.56059 C -0.4059 -0.55181 -0.42049 -0.52937 -0.42986 -0.51688 C -0.44167 -0.50116 -0.43594 -0.51041 -0.44774 -0.48497 C -0.44931 -0.48173 -0.45069 -0.47826 -0.45226 -0.47502 C -0.45312 -0.47294 -0.45521 -0.46901 -0.45521 -0.46901 C -0.45677 -0.4593 -0.45972 -0.4512 -0.46128 -0.44126 C -0.46302 -0.41975 -0.46719 -0.40796 -0.46424 -0.38552 C -0.46215 -0.3698 -0.45052 -0.358 -0.44635 -0.34413 C -0.43628 -0.3099 -0.41198 -0.28631 -0.38819 -0.27035 C -0.38437 -0.26804 -0.37621 -0.25717 -0.3717 -0.2544 C -0.3684 -0.25231 -0.36476 -0.25208 -0.36128 -0.25046 C -0.34861 -0.24445 -0.36181 -0.24908 -0.34931 -0.24052 C -0.34427 -0.23705 -0.33785 -0.23798 -0.33281 -0.23451 C -0.31719 -0.22387 -0.30069 -0.21531 -0.28507 -0.20467 C -0.27465 -0.1975 -0.2691 -0.18224 -0.25972 -0.17322 C -0.2559 -0.16281 -0.25087 -0.15356 -0.24774 -0.14316 C -0.24062 -0.1198 -0.23715 -0.09413 -0.23437 -0.06938 C -0.23299 -0.04047 -0.23108 -0.01249 -0.22691 0.01596 C -0.22795 0.04602 -0.22465 0.05643 -0.23437 0.0777 C -0.23767 0.11563 -0.25347 0.14639 -0.27326 0.17299 C -0.27552 0.17576 -0.27674 0.18016 -0.27917 0.18293 C -0.2809 0.18478 -0.28333 0.18501 -0.28507 0.18686 C -0.29566 0.19843 -0.30382 0.21323 -0.31649 0.22086 C -0.31927 0.22248 -0.3224 0.22317 -0.32535 0.22479 C -0.32743 0.22595 -0.32934 0.2271 -0.33142 0.22872 C -0.35052 0.22757 -0.36076 0.22988 -0.37621 0.22271 C -0.39323 0.20513 -0.36858 0.22965 -0.39115 0.21068 C -0.39392 0.2086 -0.39601 0.20513 -0.39861 0.20282 C -0.40347 0.19149 -0.40903 0.18802 -0.41493 0.17715 C -0.43559 0.13876 -0.41163 0.179 -0.42847 0.15125 C -0.43212 0.13807 -0.43524 0.1309 -0.44028 0.11933 C -0.45052 0.06822 -0.43142 0.03191 -0.39705 0.01596 C -0.37656 -0.01156 -0.34288 -0.00625 -0.31649 -0.01388 C -0.28715 -0.01318 -0.25781 -0.01295 -0.22847 -0.0118 C -0.21493 -0.01156 -0.20035 -0.00486 -0.18663 -0.00416 C -0.12431 0.00023 -0.0625 -1.26735E-6 1.38889E-6 -1.26735E-6 " pathEditMode="relative" ptsTypes="ffffffffffffffffffffffffffffffffffffffA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3594 -0.67391 C 0.04757 -0.6716 0.05851 -0.66836 0.07014 -0.66605 C 0.08177 -0.65679 0.09705 -0.65679 0.11042 -0.65009 C 0.11927 -0.64569 0.12865 -0.64315 0.13733 -0.63829 C 0.14618 -0.63344 0.1566 -0.62465 0.1658 -0.62234 C 0.17118 -0.61794 0.18385 -0.60753 0.18819 -0.60638 C 0.19201 -0.60545 0.19653 -0.60499 0.2 -0.60245 C 0.21042 -0.59528 0.21996 -0.58718 0.22847 -0.57655 C 0.23264 -0.55272 0.23715 -0.56753 0.22986 -0.52682 C 0.22934 -0.52382 0.22656 -0.52312 0.22535 -0.52058 C 0.22413 -0.5185 0.22361 -0.51526 0.2224 -0.51295 C 0.21597 -0.50092 0.19774 -0.47201 0.18663 -0.46716 C 0.18003 -0.45444 0.18819 -0.46762 0.1776 -0.45906 C 0.17587 -0.45767 0.17483 -0.4549 0.17326 -0.45328 C 0.17135 -0.45074 0.16944 -0.44865 0.16719 -0.44704 C 0.15799 -0.44056 0.14809 -0.43478 0.13889 -0.42738 C 0.12448 -0.41581 0.13177 -0.41905 0.12101 -0.41535 C 0.10729 -0.40633 0.11337 -0.40888 0.10312 -0.40564 C 0.08698 -0.38968 0.05903 -0.39014 0.04028 -0.38968 C -0.00104 -0.38852 -0.04219 -0.38829 -0.08351 -0.3876 C -0.0974 -0.38297 -0.11111 -0.38182 -0.12535 -0.37974 C -0.14427 -0.37349 -0.16285 -0.36979 -0.18212 -0.36586 C -0.18611 -0.36378 -0.18993 -0.36147 -0.19392 -0.35985 C -0.19844 -0.358 -0.20747 -0.35592 -0.20747 -0.35592 C -0.21563 -0.34944 -0.22431 -0.34366 -0.23281 -0.33811 C -0.23906 -0.32678 -0.24653 -0.32585 -0.25365 -0.31406 C -0.26389 -0.29741 -0.26945 -0.27844 -0.27465 -0.25855 C -0.27951 -0.182 -0.27691 -0.23126 -0.27309 -0.06753 C -0.27257 -0.04787 -0.27135 -0.0363 -0.26406 -0.01988 C -0.26163 -0.00023 -0.25851 0.01365 -0.25365 0.03192 C -0.25139 0.04024 -0.25052 0.0495 -0.24774 0.05759 C -0.23976 0.08118 -0.2309 0.10315 -0.22379 0.1272 C -0.22083 0.13691 -0.21927 0.13622 -0.21493 0.14316 C -0.20885 0.15287 -0.20347 0.1642 -0.19844 0.17507 C -0.18854 0.19612 -0.17587 0.21878 -0.1566 0.22457 C -0.14688 0.23335 -0.13715 0.2396 -0.12674 0.24654 C -0.12517 0.24769 -0.12413 0.25 -0.1224 0.25047 C -0.11754 0.25209 -0.1125 0.25185 -0.10747 0.25255 C -0.09497 0.25185 -0.08264 0.25162 -0.07014 0.25047 C -0.05538 0.24908 -0.04931 0.22873 -0.04028 0.2167 C -0.03715 0.20398 -0.03385 0.1982 -0.0283 0.18687 C -0.02778 0.18363 -0.02743 0.18016 -0.02674 0.17692 C -0.02604 0.17345 -0.02448 0.17045 -0.02379 0.16698 C -0.0217 0.15657 -0.02153 0.14894 -0.01788 0.13923 C -0.01754 0.12697 -0.02361 0.08835 -0.01181 0.07355 C -0.01042 0.06753 -0.00885 0.06175 -0.00747 0.05574 C -0.00642 0.05181 -0.00434 0.04371 -0.00434 0.04371 C -0.00382 0.03238 -0.00417 0.02105 -0.00295 0.00995 C 0.00052 -0.02197 3.88889E-6 0.01989 3.88889E-6 -3.78353E-6 " pathEditMode="relative" ptsTypes="ffffffffffffffffffffffffffffffffffffffffffffffffA">
                                      <p:cBhvr>
                                        <p:cTn id="19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042 -0.58857 C 0.89965 -0.58719 0.88941 -0.58557 0.87899 -0.58256 C 0.85191 -0.5666 0.82569 -0.54995 0.79844 -0.53492 C 0.78038 -0.52498 0.76042 -0.51619 0.74479 -0.49907 C 0.72726 -0.48011 0.72621 -0.47965 0.71632 -0.45351 C 0.71371 -0.44681 0.7059 -0.43571 0.7059 -0.43571 C 0.70347 -0.41466 0.69288 -0.40125 0.68958 -0.37974 C 0.68611 -0.35731 0.67986 -0.33927 0.67309 -0.31822 C 0.66059 -0.27914 0.6401 -0.24468 0.6283 -0.2049 C 0.62135 -0.18201 0.61875 -0.17021 0.6059 -0.14732 C 0.60295 -0.14177 0.59948 -0.13691 0.59705 -0.13159 C 0.58993 -0.11517 0.58281 -0.09621 0.57604 -0.07955 C 0.5743 -0.07516 0.57361 -0.07007 0.57153 -0.06568 C 0.56719 -0.05712 0.56076 -0.05041 0.5566 -0.04186 C 0.54496 -0.0185 0.51805 0.02706 0.49844 0.03978 C 0.47969 0.06453 0.4526 0.08095 0.4283 0.09343 C 0.41649 0.09945 0.40191 0.1006 0.38958 0.10546 C 0.3309 0.10315 0.29392 0.11355 0.24618 0.08326 C 0.23472 0.07609 0.2276 0.06337 0.21788 0.05366 C 0.21163 0.03885 0.20816 0.02475 0.20295 0.00971 C 0.19913 -0.00115 0.19861 0.00139 0.19392 -0.00809 C 0.18819 -0.01989 0.18437 -0.03191 0.17899 -0.04371 C 0.17031 -0.0629 0.17639 -0.04602 0.16858 -0.05967 C 0.16302 -0.06961 0.15885 -0.08048 0.15226 -0.0895 C 0.15052 -0.09852 0.14722 -0.10407 0.14323 -0.11147 C 0.13385 -0.12951 0.13368 -0.14015 0.11632 -0.14732 C 0.02344 -0.14477 0.07187 -0.15749 0.03576 -0.13321 C 0.02378 -0.11378 0.01476 -0.09412 0.00451 -0.07354 C 0.00399 -0.07123 0.00382 -0.06822 0.00295 -0.06568 C 0.00226 -0.06337 0.00069 -0.06198 -8.33333E-7 -0.05967 C -0.00104 -0.0562 -0.0026 -0.0407 -0.00295 -0.0377 C -0.00156 -0.00254 -0.00556 -0.01387 -8.33333E-7 8.32562E-7 " pathEditMode="relative" ptsTypes="fffffffffffffffffffffffffffffffA">
                                      <p:cBhvr>
                                        <p:cTn id="29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" t="9864" r="11428"/>
          <a:stretch/>
        </p:blipFill>
        <p:spPr>
          <a:xfrm>
            <a:off x="0" y="651916"/>
            <a:ext cx="9144000" cy="55133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3" t="14788" r="10219" b="2578"/>
          <a:stretch/>
        </p:blipFill>
        <p:spPr>
          <a:xfrm>
            <a:off x="799413" y="1233885"/>
            <a:ext cx="3456762" cy="2379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679450" cy="2454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30" y="1199698"/>
            <a:ext cx="3669785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30" y="1199698"/>
            <a:ext cx="3669786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0" y="6051767"/>
            <a:ext cx="637033" cy="6096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6196795"/>
            <a:ext cx="576064" cy="4950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187439"/>
            <a:ext cx="780290" cy="6705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248399"/>
            <a:ext cx="637033" cy="6096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6335679"/>
            <a:ext cx="432048" cy="41344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11760" y="6003358"/>
            <a:ext cx="780290" cy="688491"/>
            <a:chOff x="7001409" y="4653136"/>
            <a:chExt cx="932690" cy="82296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1409" y="4653136"/>
              <a:ext cx="780290" cy="67056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809" y="4805536"/>
              <a:ext cx="780290" cy="670561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93" y="6522719"/>
            <a:ext cx="390145" cy="3352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15" y="6381328"/>
            <a:ext cx="237745" cy="2043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7" y="6411352"/>
            <a:ext cx="432048" cy="4134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69" y="6273873"/>
            <a:ext cx="609524" cy="5841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88" y="6077241"/>
            <a:ext cx="609524" cy="5841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2014" y="4954580"/>
            <a:ext cx="7201763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 spc="100" dirty="0" smtClean="0">
                <a:solidFill>
                  <a:srgbClr val="FF0000"/>
                </a:solidFill>
                <a:latin typeface="方正硬笔楷书简体" pitchFamily="65" charset="-122"/>
                <a:ea typeface="方正硬笔楷书简体" pitchFamily="65" charset="-122"/>
              </a:rPr>
              <a:t>        我</a:t>
            </a:r>
            <a:r>
              <a:rPr lang="zh-CN" altLang="en-US" sz="1600" spc="100" dirty="0">
                <a:solidFill>
                  <a:srgbClr val="FF0000"/>
                </a:solidFill>
                <a:latin typeface="方正硬笔楷书简体" pitchFamily="65" charset="-122"/>
                <a:ea typeface="方正硬笔楷书简体" pitchFamily="65" charset="-122"/>
              </a:rPr>
              <a:t>们曾经共同在知识的海洋里徜徉、成长，我们曾经共同在象牙塔内寻找青春的辉煌</a:t>
            </a:r>
            <a:r>
              <a:rPr lang="en-US" altLang="zh-CN" sz="1600" spc="100" dirty="0">
                <a:solidFill>
                  <a:srgbClr val="FF0000"/>
                </a:solidFill>
                <a:latin typeface="方正硬笔楷书简体" pitchFamily="65" charset="-122"/>
                <a:ea typeface="方正硬笔楷书简体" pitchFamily="65" charset="-122"/>
              </a:rPr>
              <a:t>!</a:t>
            </a:r>
            <a:endParaRPr lang="zh-CN" altLang="en-US" sz="1600" spc="100" dirty="0">
              <a:solidFill>
                <a:srgbClr val="FF0000"/>
              </a:solidFill>
              <a:latin typeface="方正硬笔楷书简体" pitchFamily="65" charset="-122"/>
              <a:ea typeface="方正硬笔楷书简体" pitchFamily="65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60357"/>
      </p:ext>
    </p:extLst>
  </p:cSld>
  <p:clrMapOvr>
    <a:masterClrMapping/>
  </p:clrMapOvr>
  <p:transition spd="slow" advTm="11789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2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980" accel="100000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980" accel="100000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 -3.7037E-6 L 0.20955 -0.000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3.61111E-6 -3.7037E-6 L -0.23316 -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16281E-7 C 0.00555 -0.0111 0.01076 -0.01272 0.01944 -0.0178 C 0.02638 -0.02174 0.03142 -0.02636 0.03871 -0.02983 C 0.05486 -0.03746 0.07274 -0.03376 0.08958 -0.03769 C 0.09097 -0.03908 0.09236 -0.04047 0.09392 -0.04162 C 0.09531 -0.04255 0.09722 -0.04232 0.09843 -0.04371 C 0.10104 -0.04694 0.10451 -0.0555 0.10451 -0.0555 C 0.10763 -0.06868 0.11024 -0.0821 0.11336 -0.09528 C 0.11284 -0.1006 0.11319 -0.10615 0.11197 -0.11124 C 0.11163 -0.11309 0.10954 -0.11355 0.10885 -0.11517 C 0.10798 -0.11725 0.1085 -0.11956 0.10746 -0.12118 C 0.10486 -0.12557 0.10138 -0.12927 0.09843 -0.13321 C 0.09357 -0.13968 0.08888 -0.14731 0.0835 -0.15309 C 0.07899 -0.15818 0.07343 -0.16073 0.06857 -0.16489 C 0.06284 -0.17668 0.06909 -0.16651 0.06111 -0.17298 C 0.04496 -0.18593 0.05642 -0.18062 0.04618 -0.18478 C 0.03489 -0.19472 0.0394 -0.18964 0.02986 -0.20259 C 0.02881 -0.20397 0.0269 -0.20675 0.0269 -0.20675 C 0.02291 -0.22201 0.02499 -0.21461 0.02083 -0.22849 C 0.02204 -0.24306 0.01857 -0.2604 0.02534 -0.2722 C 0.03142 -0.28284 0.03229 -0.27867 0.03576 -0.28816 C 0.03645 -0.29001 0.03628 -0.29278 0.03732 -0.29417 C 0.04444 -0.30365 0.0559 -0.30781 0.06562 -0.30804 C 0.10746 -0.3092 0.14913 -0.30943 0.19097 -0.31013 C 0.20763 -0.31429 0.22326 -0.31822 0.23871 -0.32793 C 0.25381 -0.33742 0.24618 -0.33325 0.25659 -0.33996 C 0.25868 -0.34135 0.26267 -0.34389 0.26267 -0.34389 C 0.26423 -0.34597 0.26614 -0.34736 0.26718 -0.3499 C 0.26874 -0.3536 0.27013 -0.3617 0.27013 -0.3617 C 0.27187 -0.39223 0.27708 -0.39431 0.27308 -0.42946 C 0.27239 -0.43501 0.26857 -0.44519 0.26857 -0.44519 C 0.2644 -0.47548 0.26683 -0.49028 0.28802 -0.49884 C 0.2967 -0.5067 0.3085 -0.50925 0.31631 -0.51873 C 0.31944 -0.52243 0.3217 -0.52775 0.32534 -0.53075 C 0.3269 -0.53214 0.32847 -0.53307 0.32986 -0.53469 C 0.33541 -0.54116 0.33871 -0.54926 0.34479 -0.55458 C 0.35138 -0.56984 0.35798 -0.58695 0.36111 -0.6043 C 0.36232 -0.62419 0.36284 -0.65633 0.37152 -0.67391 C 0.37395 -0.69218 0.38159 -0.71068 0.38958 -0.72548 C 0.39826 -0.74144 0.40572 -0.75925 0.41631 -0.77335 C 0.41979 -0.77798 0.42447 -0.78075 0.42829 -0.78515 C 0.4342 -0.79186 0.44201 -0.79648 0.44618 -0.80504 C 0.44722 -0.80712 0.44774 -0.80943 0.44913 -0.81105 C 0.46163 -0.82608 0.47187 -0.83603 0.48211 -0.85476 C 0.48611 -0.87187 0.47986 -0.84944 0.48802 -0.8647 C 0.48958 -0.86771 0.48975 -0.87141 0.49097 -0.87465 C 0.49496 -0.88506 0.50034 -0.89431 0.50451 -0.90448 C 0.50572 -0.90749 0.50624 -0.91119 0.50746 -0.91443 C 0.50868 -0.9179 0.51041 -0.92113 0.51197 -0.92437 C 0.51475 -0.94056 0.51979 -0.95883 0.52534 -0.97409 C 0.5269 -0.98866 0.52847 -1.01457 0.53281 -1.03168 C 0.53472 -1.03908 0.53871 -1.04532 0.53871 -1.05365 " pathEditMode="relative" ptsTypes="fffffffffffffffffffffffffffffffffffffffffffffffffffA">
                                      <p:cBhvr>
                                        <p:cTn id="46" dur="1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67345E-6 C 0.0033 -0.00879 0.0073 -0.01434 0.01198 -0.02174 C 0.01702 -0.0296 0.0132 -0.02636 0.01789 -0.03584 C 0.02466 -0.04926 0.03334 -0.06221 0.04184 -0.07354 C 0.04514 -0.07794 0.04549 -0.08603 0.04931 -0.0895 C 0.0507 -0.09089 0.05226 -0.09204 0.05365 -0.09343 C 0.05417 -0.09551 0.05452 -0.09759 0.05521 -0.09944 C 0.05608 -0.10152 0.05747 -0.10314 0.05816 -0.10523 C 0.05903 -0.10777 0.05851 -0.11101 0.05973 -0.11332 C 0.06198 -0.11794 0.07014 -0.12326 0.07309 -0.1272 C 0.08177 -0.13899 0.08646 -0.15495 0.09549 -0.16697 C 0.09861 -0.17877 0.10087 -0.18987 0.10591 -0.20074 C 0.11007 -0.20976 0.11441 -0.22017 0.11632 -0.23057 C 0.11823 -0.24075 0.11771 -0.2648 0.1224 -0.27243 C 0.12622 -0.27868 0.13368 -0.27775 0.13872 -0.28029 C 0.1474 -0.28469 0.15521 -0.29024 0.16407 -0.29417 C 0.16997 -0.30203 0.1783 -0.3055 0.18646 -0.30805 C 0.1908 -0.31105 0.19566 -0.3129 0.2 -0.31614 C 0.20313 -0.31845 0.20556 -0.32239 0.20886 -0.324 C 0.21702 -0.3277 0.22552 -0.33372 0.23282 -0.33996 C 0.23611 -0.38645 0.23299 -0.36818 0.23872 -0.3957 C 0.23941 -0.40194 0.24028 -0.41443 0.24184 -0.42137 C 0.24462 -0.43339 0.24983 -0.44288 0.25226 -0.45536 C 0.24914 -0.47942 0.24966 -0.4926 0.23733 -0.50902 C 0.23282 -0.52544 0.23993 -0.50208 0.23125 -0.52081 C 0.21702 -0.55157 0.23056 -0.53145 0.21789 -0.5488 C 0.21545 -0.55805 0.2073 -0.57539 0.20139 -0.58048 C 0.19931 -0.58927 0.1908 -0.60546 0.18507 -0.61031 C 0.18021 -0.62026 0.179 -0.63182 0.17466 -0.64223 C 0.16927 -0.65495 0.16302 -0.66674 0.15816 -0.67992 C 0.15556 -0.69496 0.14879 -0.70837 0.14618 -0.72363 C 0.14271 -0.74352 0.14132 -0.76665 0.13577 -0.78538 C 0.13525 -0.7914 0.13507 -0.79741 0.13438 -0.80319 C 0.1342 -0.80527 0.13282 -0.80712 0.13282 -0.8092 C 0.13282 -0.82562 0.13802 -0.83996 0.14184 -0.85499 C 0.14341 -0.86771 0.14584 -0.87997 0.14775 -0.89269 C 0.14757 -0.8987 0.14861 -0.98127 0.14028 -0.99815 C 0.13855 -1.01434 0.13733 -1.02937 0.13733 -1.04579 " pathEditMode="relative" ptsTypes="fffffffffffffffffffffffffffffffffffffA">
                                      <p:cBhvr>
                                        <p:cTn id="50" dur="8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0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55" dur="13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22849E-6 C -0.00139 -0.01757 -0.00121 -0.02937 -0.01059 -0.04185 C -0.01111 -0.04394 -0.01094 -0.04648 -0.01198 -0.04787 C -0.0158 -0.05296 -0.025 -0.06059 -0.02986 -0.06382 C -0.04514 -0.07423 -0.06128 -0.07886 -0.0776 -0.08556 C -0.08975 -0.09042 -0.10104 -0.09458 -0.11354 -0.09759 C -0.12396 -0.10661 -0.13611 -0.10823 -0.14774 -0.11332 C -0.15764 -0.12234 -0.16232 -0.12604 -0.16875 -0.13922 C -0.17083 -0.15402 -0.17309 -0.1679 -0.17465 -0.18293 C -0.17569 -0.19218 -0.17569 -0.20027 -0.18073 -0.20698 C -0.18142 -0.21299 -0.18368 -0.21877 -0.18368 -0.22479 C -0.18368 -0.24329 -0.18246 -0.26433 -0.17465 -0.28075 C -0.17239 -0.2937 -0.16632 -0.29972 -0.16267 -0.31221 C -0.15885 -0.32539 -0.16128 -0.31938 -0.15521 -0.33048 C -0.15121 -0.3469 -0.14132 -0.358 -0.13437 -0.37187 C -0.12969 -0.38112 -0.12535 -0.3913 -0.11944 -0.39963 C -0.11562 -0.40494 -0.11111 -0.40795 -0.10746 -0.41373 C -0.1026 -0.42136 -0.08854 -0.44172 -0.08663 -0.44935 C -0.08489 -0.45605 -0.08368 -0.46137 -0.08073 -0.46739 C -0.07916 -0.47525 -0.07795 -0.48057 -0.07465 -0.48728 C -0.07239 -0.49676 -0.06996 -0.50277 -0.06875 -0.51295 C -0.06927 -0.53029 -0.06632 -0.54926 -0.0717 -0.56475 C -0.07274 -0.56776 -0.07482 -0.56984 -0.07621 -0.57261 C -0.0908 -0.60083 -0.10295 -0.61563 -0.12691 -0.62835 C -0.13298 -0.63644 -0.13819 -0.63806 -0.14635 -0.64037 C -0.15642 -0.64916 -0.16684 -0.65494 -0.1776 -0.66211 C -0.1868 -0.66836 -0.196 -0.67668 -0.20607 -0.68015 C -0.20764 -0.682 -0.20885 -0.68432 -0.21059 -0.68593 C -0.2118 -0.68709 -0.21371 -0.68686 -0.21493 -0.68802 C -0.22205 -0.69542 -0.22291 -0.69796 -0.22691 -0.70582 C -0.23107 -0.72756 -0.22482 -0.70074 -0.23298 -0.71993 C -0.23403 -0.72224 -0.23368 -0.72525 -0.23437 -0.72802 C -0.23507 -0.73011 -0.23628 -0.73173 -0.23732 -0.73381 C -0.23854 -0.74329 -0.23837 -0.7493 -0.2434 -0.75555 C -0.24236 -0.77821 -0.24253 -0.80087 -0.24028 -0.82331 C -0.23993 -0.82678 -0.22378 -0.85522 -0.22239 -0.85707 C -0.20798 -0.87765 -0.20833 -0.87604 -0.19253 -0.89292 C -0.18993 -0.89569 -0.18646 -0.89639 -0.18368 -0.8987 C -0.16944 -0.91188 -0.1559 -0.92715 -0.14184 -0.94056 C -0.12413 -0.95744 -0.10955 -0.98149 -0.0941 -1.00185 C -0.09028 -1.00716 -0.08489 -1.00971 -0.08073 -1.0141 C -0.0743 -1.02081 -0.06996 -1.03029 -0.06423 -1.03769 C -0.05069 -1.05596 -0.03871 -1.07493 -0.02691 -1.09551 C -0.02083 -1.10592 -0.01493 -1.11679 -0.00746 -1.12534 C -0.00399 -1.12927 5.55556E-7 -1.13274 0.00295 -1.13737 C 0.01042 -1.14893 0.01615 -1.16188 0.02379 -1.17321 C 0.0257 -1.17599 0.04028 -1.19727 0.04028 -1.20097 " pathEditMode="relative" ptsTypes="ffffffffffffffffffffffffffffffffffffffffffffffA">
                                      <p:cBhvr>
                                        <p:cTn id="62" dur="1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9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1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8.31637E-6 C 0.00227 -0.02011 0.00522 -0.03977 0.00747 -0.05966 C 0.00643 -0.07192 0.00747 -0.07932 0.00157 -0.08764 C -0.00034 -0.09713 -0.00485 -0.10638 -0.01197 -0.10938 C -0.01336 -0.11077 -0.01475 -0.11239 -0.01631 -0.11332 C -0.01822 -0.11447 -0.02065 -0.11401 -0.02239 -0.1154 C -0.0243 -0.11678 -0.02517 -0.11979 -0.0269 -0.12141 C -0.03055 -0.12465 -0.03471 -0.12673 -0.03871 -0.12927 C -0.04374 -0.13274 -0.04878 -0.13297 -0.05364 -0.13737 C -0.0644 -0.14708 -0.04773 -0.13505 -0.0611 -0.14523 C -0.0651 -0.14824 -0.06822 -0.14916 -0.07169 -0.15309 C -0.07794 -0.16049 -0.08385 -0.16905 -0.08957 -0.17714 C -0.09305 -0.19148 -0.09773 -0.20467 -0.10155 -0.219 C -0.10416 -0.24167 -0.10989 -0.26456 -0.11631 -0.2863 C -0.11839 -0.30226 -0.121 -0.31822 -0.12378 -0.33418 C -0.12482 -0.35129 -0.12569 -0.39107 -0.1328 -0.40564 C -0.13489 -0.41859 -0.13523 -0.42506 -0.14027 -0.43547 C -0.14305 -0.45073 -0.14444 -0.4542 -0.1493 -0.46739 C -0.15537 -0.48404 -0.15728 -0.50323 -0.16718 -0.51711 C -0.16944 -0.5296 -0.17187 -0.54486 -0.1776 -0.5548 C -0.17951 -0.56752 -0.18263 -0.58001 -0.18506 -0.59273 C -0.1868 -0.60985 -0.19166 -0.62349 -0.19548 -0.6406 C -0.20086 -0.66443 -0.20364 -0.69033 -0.21336 -0.71184 C -0.21735 -0.73704 -0.21145 -0.70929 -0.21944 -0.72779 C -0.22742 -0.74653 -0.21301 -0.72525 -0.22534 -0.74167 C -0.22881 -0.75924 -0.22447 -0.74074 -0.22985 -0.75554 C -0.23315 -0.7648 -0.23315 -0.77682 -0.23732 -0.78538 C -0.24044 -0.79208 -0.24218 -0.79833 -0.24478 -0.80527 C -0.24704 -0.81868 -0.25017 -0.83163 -0.25225 -0.84505 C -0.2552 -0.8839 -0.25902 -0.91928 -0.25225 -0.95837 C -0.25051 -0.96854 -0.24756 -0.98034 -0.24617 -0.99028 C -0.24513 -0.99814 -0.24322 -1.0141 -0.24322 -1.0141 " pathEditMode="relative" ptsTypes="fffffffffffffffffffffffffffffffA">
                                      <p:cBhvr>
                                        <p:cTn id="69" dur="10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296 3.15449E-6 C -0.01215 -0.06083 0.00174 -0.11032 0.04046 -0.13992 C 0.04566 -0.15033 0.05226 -0.15703 0.05921 -0.16605 C 0.0632 -0.17114 0.06632 -0.17762 0.07049 -0.1827 C 0.07292 -0.19196 0.07518 -0.19612 0.0816 -0.20167 C 0.0849 -0.21323 0.09132 -0.22225 0.09653 -0.23243 C 0.10504 -0.24885 0.10486 -0.27128 0.11355 -0.28701 C 0.1158 -0.29903 0.11615 -0.31106 0.11893 -0.32262 C 0.11771 -0.35269 0.11684 -0.38714 0.10591 -0.41513 C 0.10469 -0.42137 0.10348 -0.42785 0.10226 -0.43409 C 0.09914 -0.44982 0.10608 -0.4704 0.11164 -0.48381 C 0.1125 -0.48613 0.11268 -0.4889 0.11355 -0.49098 C 0.11459 -0.49422 0.11598 -0.49769 0.11719 -0.5007 C 0.12986 -0.52914 0.15278 -0.54973 0.17709 -0.55759 C 0.18455 -0.5636 0.1908 -0.56499 0.19948 -0.56684 C 0.21042 -0.57748 0.2224 -0.5828 0.2349 -0.58835 C 0.24289 -0.59806 0.23455 -0.58927 0.24827 -0.59806 C 0.25851 -0.60407 0.26789 -0.61263 0.27813 -0.61911 C 0.28368 -0.62257 0.28768 -0.62928 0.29306 -0.63344 C 0.30261 -0.64084 0.31493 -0.6494 0.32292 -0.65958 C 0.32813 -0.66628 0.32986 -0.67091 0.33611 -0.67623 C 0.34167 -0.68548 0.34948 -0.69357 0.35296 -0.70467 C 0.35764 -0.71948 0.35417 -0.71346 0.36233 -0.72364 C 0.36476 -0.73196 0.3691 -0.73636 0.37171 -0.74492 C 0.37466 -0.75486 0.37535 -0.76365 0.379 -0.77336 C 0.37709 -0.80944 0.37848 -0.80227 0.36598 -0.8254 C 0.36476 -0.83072 0.36042 -0.83465 0.36042 -0.83973 C 0.35973 -0.86772 0.35139 -0.93016 0.37361 -0.95814 C 0.37709 -0.97225 0.38542 -0.97919 0.39046 -0.99145 " pathEditMode="relative" rAng="0" ptsTypes="ffffffffffffffffffffffffffffA">
                                      <p:cBhvr>
                                        <p:cTn id="74" dur="7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1" y="-4958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6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6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876E-7 C -0.00226 -0.04695 0.00521 -0.11032 -0.02396 -0.14709 C -0.02934 -0.17831 -0.03177 -0.1871 -0.02535 -0.23266 C -0.02483 -0.23682 -0.01649 -0.23659 -0.01649 -0.23659 C -0.0059 -0.24607 -0.01042 -0.24214 -0.00295 -0.24862 C 0.00313 -0.25393 0.00573 -0.26295 0.01198 -0.2685 C 0.01302 -0.27059 0.01354 -0.27313 0.01493 -0.27452 C 0.01771 -0.27752 0.02188 -0.27706 0.02535 -0.27845 C 0.03577 -0.28238 0.03472 -0.28423 0.04774 -0.28631 C 0.05799 -0.29117 0.06736 -0.28307 0.07761 -0.28238 C 0.09306 -0.28122 0.10833 -0.28099 0.12379 -0.2803 C 0.13524 -0.27683 0.1467 -0.27521 0.15816 -0.27244 C 0.16215 -0.27151 0.17014 -0.2685 0.17014 -0.2685 C 0.17552 -0.26388 0.1783 -0.25787 0.18351 -0.25255 C 0.18542 -0.24538 0.18802 -0.24006 0.18958 -0.23266 C 0.1882 -0.21739 0.18802 -0.20583 0.17604 -0.20097 C 0.17083 -0.19589 0.1691 -0.19311 0.16267 -0.19103 C 0.1474 -0.16929 0.15816 -0.1827 0.10452 -0.18895 C 0.10104 -0.18941 0.08698 -0.1975 0.08212 -0.19889 C 0.06389 -0.20421 0.04653 -0.21369 0.0283 -0.21878 C 0.02101 -0.22618 0.01181 -0.23058 0.00295 -0.23474 C -0.00903 -0.24653 0.00399 -0.23543 -0.01198 -0.2426 C -0.01371 -0.2433 -0.01476 -0.24561 -0.01649 -0.24653 C -0.0184 -0.24769 -0.02048 -0.24792 -0.02239 -0.24862 C -0.03246 -0.2574 -0.04427 -0.26318 -0.05521 -0.27035 C -0.06476 -0.2766 -0.06719 -0.28307 -0.0776 -0.28631 C -0.08316 -0.29787 -0.07708 -0.28816 -0.08663 -0.29441 C -0.09184 -0.29787 -0.09653 -0.30458 -0.10156 -0.30828 C -0.10382 -0.31013 -0.10677 -0.31036 -0.10903 -0.31221 C -0.11111 -0.31383 -0.11285 -0.31638 -0.11493 -0.31823 C -0.11684 -0.31985 -0.11892 -0.32077 -0.12083 -0.32216 C -0.12778 -0.33534 -0.11927 -0.32193 -0.12986 -0.33002 C -0.13177 -0.33141 -0.13264 -0.33442 -0.13437 -0.33603 C -0.14323 -0.34367 -0.14809 -0.34274 -0.15677 -0.34806 C -0.1691 -0.35546 -0.18055 -0.36402 -0.19253 -0.37188 C -0.1941 -0.37442 -0.19531 -0.37743 -0.19705 -0.37974 C -0.19878 -0.38206 -0.20139 -0.38321 -0.20295 -0.38576 C -0.20972 -0.39639 -0.2092 -0.41675 -0.21042 -0.42947 C -0.20937 -0.48173 -0.21667 -0.48636 -0.2 -0.51503 C -0.19427 -0.52475 -0.19288 -0.53007 -0.18507 -0.53677 C -0.17656 -0.55412 -0.16389 -0.57308 -0.15069 -0.58465 C -0.14097 -0.60384 -0.13212 -0.62211 -0.12691 -0.64431 C -0.12726 -0.66143 -0.12309 -0.71462 -0.13437 -0.73775 C -0.13646 -0.75532 -0.14114 -0.77128 -0.14635 -0.78747 C -0.14792 -0.79857 -0.15243 -0.80481 -0.15521 -0.81522 C -0.15816 -0.82632 -0.16042 -0.8328 -0.16423 -0.84297 C -0.16875 -0.86911 -0.16111 -0.82886 -0.17014 -0.86101 C -0.17118 -0.86471 -0.17083 -0.86887 -0.1717 -0.87281 C -0.17344 -0.88136 -0.17691 -0.88946 -0.18055 -0.89663 C -0.18003 -0.92646 -0.18003 -0.95606 -0.17917 -0.9859 C -0.17864 -1.00139 -0.17621 -1.01619 -0.17621 -1.03192 " pathEditMode="relative" ptsTypes="ffffffffffffffffffffffffffffffffffffffffffffffffffA">
                                      <p:cBhvr>
                                        <p:cTn id="79" dur="13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C 0.02362 -0.03377 0.04323 -0.08696 0.06042 -0.12813 C 0.06511 -0.13923 0.06702 -0.15033 0.07257 -0.16073 C 0.07448 -0.17577 0.07987 -0.18756 0.08299 -0.20213 C 0.08612 -0.21647 0.08629 -0.2204 0.08768 -0.23474 C 0.08664 -0.28955 0.08542 -0.33002 0.08004 -0.38252 C 0.07865 -0.4179 0.07431 -0.45606 0.07848 -0.49122 C 0.08108 -0.51319 0.09792 -0.55135 0.10695 -0.56938 C 0.11441 -0.60847 0.12848 -0.64061 0.14619 -0.6716 C 0.15487 -0.70259 0.17587 -0.72341 0.18542 -0.75417 C 0.19098 -0.77105 0.19636 -0.78331 0.20035 -0.80158 C 0.20139 -0.8062 0.20382 -0.81476 0.20382 -0.81453 C 0.20504 -0.84876 0.204 -0.88946 0.22032 -0.91721 C 0.22153 -0.91929 0.22344 -0.91975 0.22483 -0.9216 C 0.23108 -0.92901 0.2283 -0.92924 0.23698 -0.93664 C 0.25278 -0.94959 0.26962 -0.95814 0.2849 -0.97133 C 0.29809 -0.9822 0.31129 -0.98844 0.31823 -1.00833 C 0.32014 -1.02799 0.3198 -1.01989 0.3198 -1.03238 " pathEditMode="relative" rAng="0" ptsTypes="fffffffffffffffffA">
                                      <p:cBhvr>
                                        <p:cTn id="84" dur="14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5164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1.40611E-6 C -0.00677 -0.00902 -0.00729 -0.02359 -0.01041 -0.03585 C -0.0118 -0.0703 -0.01979 -0.1494 -0.00902 -0.17299 C -0.00833 -0.17461 -0.00677 -0.17553 -0.0059 -0.17715 C -0.00486 -0.179 -0.00381 -0.18085 -0.00295 -0.18293 C 0.00035 -0.1908 0.00157 -0.19981 0.00591 -0.20698 C 0.01025 -0.21392 0.01563 -0.21693 0.01945 -0.22479 C 0.02119 -0.23242 0.02466 -0.23497 0.0283 -0.24075 C 0.03195 -0.24676 0.03473 -0.25324 0.03889 -0.25856 C 0.04358 -0.27128 0.04931 -0.28353 0.05365 -0.29625 C 0.05903 -0.31198 0.0533 -0.30504 0.06112 -0.31221 C 0.06355 -0.31892 0.06615 -0.32539 0.06858 -0.3321 C 0.07014 -0.33649 0.07327 -0.33973 0.07466 -0.34413 C 0.07744 -0.35361 0.07813 -0.36055 0.08351 -0.36795 C 0.08507 -0.38252 0.08907 -0.39547 0.09098 -0.40957 C 0.09306 -0.42461 0.09393 -0.4401 0.09549 -0.45537 C 0.09532 -0.48797 0.10782 -0.6531 0.08212 -0.72179 C 0.07987 -0.73635 0.07587 -0.75162 0.07171 -0.76549 C 0.06285 -0.79487 0.06841 -0.7685 0.06112 -0.79533 C 0.05851 -0.80527 0.05382 -0.82562 0.04931 -0.83511 C 0.04115 -0.85268 0.04792 -0.82886 0.04185 -0.84898 C 0.0382 -0.86078 0.03299 -0.87627 0.02987 -0.88876 C 0.02605 -0.90402 0.02501 -0.9179 0.01945 -0.93247 C 0.01823 -0.95282 0.01841 -0.97248 0.01337 -0.99214 C 0.01285 -1.00023 0.01233 -1.00809 0.01198 -1.01619 C 0.01129 -1.03215 0.01042 -1.06383 0.01042 -1.06383 " pathEditMode="relative" ptsTypes="fffffffffffffffffffffffffA">
                                      <p:cBhvr>
                                        <p:cTn id="86" dur="12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1.26735E-6 C -0.00278 -0.02197 -0.01319 -0.03954 -0.0224 -0.05781 C -0.02535 -0.06382 -0.02517 -0.07146 -0.0283 -0.0777 C -0.03038 -0.08834 -0.03437 -0.09736 -0.03733 -0.10753 C -0.03958 -0.12419 -0.04514 -0.13991 -0.05069 -0.15541 C -0.0526 -0.1746 -0.05833 -0.19195 -0.06128 -0.21091 C -0.06371 -0.22733 -0.06632 -0.24306 -0.07014 -0.25878 C -0.07257 -0.29787 -0.07778 -0.33672 -0.08212 -0.3758 C -0.08316 -0.58788 -0.08368 -0.80018 -0.08507 -1.01202 C -0.08524 -1.03284 -0.08767 -1.05388 -0.09253 -1.07377 C -0.09444 -1.0925 -0.09792 -1.10938 -0.10156 -1.12742 C -0.10278 -1.1561 -0.10191 -1.15217 -0.10451 -1.17321 C -0.10486 -1.17645 -0.10538 -1.17992 -0.1059 -1.18316 C -0.10677 -1.18848 -0.10903 -1.19889 -0.10903 -1.19889 " pathEditMode="relative" ptsTypes="fffffffffffffA">
                                      <p:cBhvr>
                                        <p:cTn id="88" dur="15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93802E-7 C -0.01059 -0.003 -0.01545 -0.01133 -0.02239 -0.02197 C -0.02934 -0.0326 -0.03611 -0.04232 -0.0434 -0.0518 C -0.05087 -0.06151 -0.05625 -0.074 -0.06423 -0.08348 C -0.0816 -0.10384 -0.10035 -0.12164 -0.11805 -0.1413 C -0.1217 -0.14523 -0.12621 -0.14731 -0.12986 -0.15124 C -0.13368 -0.15541 -0.13646 -0.16096 -0.14028 -0.16512 C -0.14392 -0.16905 -0.14861 -0.17113 -0.15225 -0.17507 C -0.1717 -0.19495 -0.19045 -0.21716 -0.20903 -0.23866 C -0.21875 -0.25 -0.22517 -0.26665 -0.23594 -0.27636 C -0.25139 -0.29024 -0.26458 -0.30828 -0.27916 -0.324 C -0.28611 -0.3314 -0.29357 -0.34667 -0.30156 -0.3499 C -0.31128 -0.36725 -0.29982 -0.3499 -0.31354 -0.36193 C -0.32239 -0.36979 -0.31666 -0.3691 -0.32396 -0.37789 C -0.33472 -0.39107 -0.34288 -0.39593 -0.35382 -0.40564 C -0.36406 -0.41489 -0.37552 -0.42923 -0.38507 -0.4394 C -0.39635 -0.45143 -0.40729 -0.46438 -0.41649 -0.47918 C -0.42048 -0.48566 -0.42083 -0.49329 -0.42552 -0.49907 C -0.43576 -0.52729 -0.45191 -0.55018 -0.46875 -0.57261 C -0.47205 -0.57701 -0.47291 -0.58418 -0.47621 -0.58857 C -0.48611 -0.60175 -0.49965 -0.61794 -0.51198 -0.62627 C -0.51649 -0.63436 -0.51857 -0.63737 -0.52552 -0.64014 C -0.53177 -0.65286 -0.54323 -0.66119 -0.55225 -0.66998 C -0.5618 -0.67923 -0.56996 -0.69033 -0.57916 -0.69981 C -0.59965 -0.72086 -0.61857 -0.72779 -0.63298 -0.75948 C -0.63993 -0.80018 -0.63507 -0.76873 -0.63298 -0.86887 C -0.63194 -0.91581 -0.62135 -0.95397 -0.61198 -0.99815 C -0.61163 -1.00208 -0.61094 -1.01595 -0.60903 -1.02197 C -0.60243 -1.04139 -0.60607 -1.02405 -0.60312 -1.03792 C -0.60052 -1.05041 -0.59878 -1.06776 -0.5941 -1.07955 " pathEditMode="relative" ptsTypes="fffffffffffffffffffffffffffffA">
                                      <p:cBhvr>
                                        <p:cTn id="90" dur="15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1014"/>
          <a:stretch/>
        </p:blipFill>
        <p:spPr>
          <a:xfrm>
            <a:off x="0" y="692149"/>
            <a:ext cx="9143999" cy="551338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612576" y="692696"/>
            <a:ext cx="10486557" cy="4104456"/>
            <a:chOff x="-612576" y="836712"/>
            <a:chExt cx="10486557" cy="4104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55" y="2132856"/>
              <a:ext cx="2943724" cy="2808312"/>
            </a:xfrm>
            <a:prstGeom prst="teardrop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>
                  <a:alpha val="69804"/>
                </a:srgbClr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7"/>
            <a:stretch/>
          </p:blipFill>
          <p:spPr>
            <a:xfrm rot="21168112">
              <a:off x="6566566" y="2029203"/>
              <a:ext cx="2160240" cy="1630923"/>
            </a:xfrm>
            <a:prstGeom prst="roundRect">
              <a:avLst>
                <a:gd name="adj" fmla="val 8658"/>
              </a:avLst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>
                  <a:alpha val="69804"/>
                </a:srgbClr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9459">
              <a:off x="3786541" y="2146724"/>
              <a:ext cx="2447110" cy="1630922"/>
            </a:xfrm>
            <a:prstGeom prst="roundRect">
              <a:avLst>
                <a:gd name="adj" fmla="val 12298"/>
              </a:avLst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>
                  <a:alpha val="69804"/>
                </a:srgbClr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81" b="8032"/>
            <a:stretch/>
          </p:blipFill>
          <p:spPr>
            <a:xfrm flipH="1">
              <a:off x="413552" y="1661738"/>
              <a:ext cx="2003414" cy="1335214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>
                  <a:alpha val="69804"/>
                </a:srgbClr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04"/>
            <a:stretch/>
          </p:blipFill>
          <p:spPr>
            <a:xfrm>
              <a:off x="-612576" y="836712"/>
              <a:ext cx="10486557" cy="161940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0237">
              <a:off x="2062442" y="1259969"/>
              <a:ext cx="457518" cy="100159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491880" y="4005064"/>
            <a:ext cx="51095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       时</a:t>
            </a:r>
            <a:r>
              <a:rPr lang="zh-CN" altLang="en-US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光荏苒，风是透明的，雨是滴答的</a:t>
            </a:r>
            <a:r>
              <a:rPr lang="zh-CN" altLang="en-US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，云</a:t>
            </a:r>
            <a:r>
              <a:rPr lang="zh-CN" altLang="en-US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是流动的，歌是自由的</a:t>
            </a:r>
            <a:r>
              <a:rPr lang="zh-CN" altLang="en-US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，爱</a:t>
            </a:r>
            <a:r>
              <a:rPr lang="zh-CN" altLang="en-US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是用心的，恋是疯狂的</a:t>
            </a:r>
            <a:r>
              <a:rPr lang="zh-CN" altLang="en-US" spc="100" dirty="0" smtClean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，天</a:t>
            </a:r>
            <a:r>
              <a:rPr lang="zh-CN" altLang="en-US" spc="100" dirty="0">
                <a:solidFill>
                  <a:schemeClr val="bg1"/>
                </a:solidFill>
                <a:latin typeface="方正硬笔楷书简体" pitchFamily="65" charset="-122"/>
                <a:ea typeface="方正硬笔楷书简体" pitchFamily="65" charset="-122"/>
                <a:cs typeface="经典中圆简" pitchFamily="49" charset="-122"/>
              </a:rPr>
              <a:t>是永恒的，你是难忘的。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71" y="6521991"/>
            <a:ext cx="321216" cy="30783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48" y="6519277"/>
            <a:ext cx="219514" cy="2103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96" y="6377975"/>
            <a:ext cx="321216" cy="30783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375261"/>
            <a:ext cx="219514" cy="21036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375261"/>
            <a:ext cx="219514" cy="2103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05" y="6288810"/>
            <a:ext cx="340482" cy="3262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426"/>
            <a:ext cx="9143245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843">
        <p:dissolve/>
      </p:transition>
    </mc:Choice>
    <mc:Fallback xmlns="">
      <p:transition spd="slow" advTm="1084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20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2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20" fill="hold">
                                          <p:stCondLst>
                                            <p:cond delay="18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2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1111E-6 0 L 0.00139 -0.03681 " pathEditMode="relative" rAng="0" ptsTypes="AA">
                                      <p:cBhvr>
                                        <p:cTn id="17" dur="6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85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9800" fill="hold"/>
                                        <p:tgtEl>
                                          <p:spTgt spid="5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736 -0.89963 C -0.06233 -0.8987 -0.05677 -0.89916 -0.05208 -0.89616 C -0.05017 -0.895 -0.04913 -0.89223 -0.0474 -0.89084 C -0.04271 -0.88691 -0.03715 -0.88737 -0.03195 -0.88575 C -0.03004 -0.88459 -0.02813 -0.88321 -0.02622 -0.88228 C -0.02431 -0.88136 -0.02205 -0.88159 -0.02014 -0.88043 C -0.0059 -0.87211 0.00851 -0.86008 0.02135 -0.84759 C 0.02535 -0.83996 0.03021 -0.83279 0.03542 -0.82701 C 0.0375 -0.81868 0.0408 -0.81036 0.04375 -0.80273 C 0.04531 -0.79903 0.04861 -0.79232 0.04861 -0.79209 C 0.05035 -0.77914 0.0533 -0.76804 0.05451 -0.75439 C 0.05347 -0.73126 0.05347 -0.71068 0.03906 -0.69727 C 0.03003 -0.67761 0.01805 -0.66235 0.00469 -0.6487 C -0.0007 -0.64361 -0.0059 -0.63436 -0.01181 -0.63136 C -0.01458 -0.62673 -0.01771 -0.62303 -0.02014 -0.61748 C -0.02656 -0.60314 -0.02049 -0.61077 -0.02726 -0.6043 C -0.03108 -0.59019 -0.03056 -0.57608 -0.03438 -0.56221 C -0.03386 -0.54718 -0.03559 -0.53122 -0.03195 -0.5178 C -0.02917 -0.50647 -0.02552 -0.49537 -0.02257 -0.48427 C -0.0217 -0.48126 -0.0191 -0.47988 -0.01771 -0.47733 C -0.01406 -0.47039 -0.01076 -0.46207 -0.00712 -0.4549 C -0.00226 -0.44472 0.00087 -0.43362 0.0059 -0.42391 C 0.0066 -0.42044 0.00729 -0.41674 0.00816 -0.41397 C 0.00885 -0.41212 0.01007 -0.41027 0.01059 -0.40818 C 0.01319 -0.39708 0.01406 -0.3839 0.01528 -0.37257 C 0.01493 -0.35638 0.0151 -0.34065 0.01424 -0.32562 C 0.01389 -0.32169 0.01076 -0.3166 0.00955 -0.31313 C 0.00816 -0.30943 0.00885 -0.30481 0.00712 -0.30111 C 0.00069 -0.28792 0.00121 -0.29417 -0.00469 -0.28607 C -0.01094 -0.27659 -0.01615 -0.26549 -0.02257 -0.25601 C -0.02448 -0.24838 -0.02552 -0.23982 -0.02726 -0.23173 C -0.02656 -0.20143 -0.02656 -0.19033 -0.02379 -0.16605 C -0.02292 -0.16027 -0.02257 -0.1531 -0.02136 -0.14708 C -0.02031 -0.14292 -0.01667 -0.1339 -0.01667 -0.13367 C -0.01615 -0.1302 -0.01632 -0.12789 -0.01545 -0.12442 C -0.01372 -0.12049 -0.00313 -0.10939 1.11111E-6 -0.10754 C 0.00312 -0.10569 0.00521 -0.10569 0.00816 -0.10199 C 0.01458 -0.09505 0.02101 -0.08718 0.02378 -0.07608 C 0.02222 -0.0555 0.02569 -0.03631 0.01424 -0.02474 C 0.01337 -0.02289 0.01285 -0.02081 0.0118 -0.01919 C 0.01094 -0.01757 0.0092 -0.01734 0.00816 -0.01549 C 0.00156 -0.00347 0.01424 -0.01734 0.00347 -0.00693 C 0.00069 -0.00092 0.00208 -0.003 1.11111E-6 -3.14524E-6 " pathEditMode="relative" rAng="0" ptsTypes="ffffffffffffffffffffffffffffffffffffffffffA">
                                      <p:cBhvr>
                                        <p:cTn id="21" dur="6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4498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11111E-6 -1.26735E-6 C 0.00381 -0.02706 -0.00226 0.00717 0.00503 -0.01388 C 0.00694 -0.01943 0.00729 -0.02567 0.00902 -0.03122 C 0.01059 -0.03677 0.01371 -0.0414 0.01545 -0.04672 C 0.01805 -0.05458 0.0184 -0.06221 0.02204 -0.06915 C 0.025 -0.0821 0.03194 -0.10476 0.0401 -0.11425 C 0.04166 -0.1161 0.04375 -0.11748 0.04531 -0.11933 C 0.04895 -0.12373 0.05572 -0.13321 0.05572 -0.13321 C 0.05972 -0.14801 0.06267 -0.1679 0.05572 -0.18154 C 0.05034 -0.19218 0.04357 -0.20097 0.0375 -0.21092 C 0.03333 -0.21762 0.03177 -0.22687 0.02986 -0.2352 C 0.0302 -0.24908 0.03038 -0.26295 0.03107 -0.27683 C 0.03194 -0.29232 0.03854 -0.30944 0.0427 -0.32354 C 0.04947 -0.3469 0.05312 -0.37211 0.05833 -0.39616 C 0.0625 -0.43987 0.06441 -0.48844 0.04531 -0.5259 C 0.04288 -0.53585 0.03975 -0.54487 0.03888 -0.55527 C 0.03784 -0.5673 0.03628 -0.59158 0.03628 -0.59158 C 0.03489 -0.64408 0.03489 -0.7012 0.03246 -0.75254 C 0.03246 -0.75324 0.02795 -0.76711 0.02725 -0.77151 C 0.02586 -0.7796 0.02534 -0.78839 0.02204 -0.79579 C 0.01892 -0.8025 0.01354 -0.80735 0.01163 -0.81475 C 0.00989 -0.82146 0.00885 -0.82747 0.00642 -0.83372 C 0.0059 -0.84366 0.00711 -0.8543 0.00381 -0.86332 C -0.00209 -0.87905 -0.01407 -0.89917 -0.02344 -0.91166 C -0.02726 -0.91674 -0.03021 -0.92322 -0.03507 -0.92553 C -0.0441 -0.93432 -0.054 -0.93594 -0.06494 -0.93756 C -0.06667 -0.93871 -0.06841 -0.9401 -0.07014 -0.94103 C -0.07275 -0.94241 -0.07796 -0.9445 -0.07796 -0.9445 " pathEditMode="relative" ptsTypes="fffffffffffffffffffffffffffA">
                                      <p:cBhvr>
                                        <p:cTn id="23" dur="7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0.0691 -0.89954 C -0.06407 -0.89861 -0.05851 -0.89908 -0.05382 -0.89607 C -0.05191 -0.89491 -0.05087 -0.89213 -0.04914 -0.89074 C -0.04445 -0.88681 -0.03889 -0.88727 -0.03368 -0.88565 C -0.03177 -0.88449 -0.02987 -0.88311 -0.02796 -0.88218 C -0.02605 -0.88125 -0.02379 -0.88149 -0.02188 -0.88033 C -0.00764 -0.87223 0.00677 -0.86019 0.01961 -0.84769 C 0.02361 -0.84005 0.02847 -0.83287 0.03368 -0.82709 C 0.03576 -0.81875 0.03906 -0.81042 0.04201 -0.80278 C 0.04357 -0.79908 0.04687 -0.79236 0.04687 -0.79213 C 0.04861 -0.77917 0.05156 -0.76806 0.05277 -0.7544 C 0.05173 -0.73125 0.05173 -0.71065 0.03732 -0.69723 C 0.02829 -0.67755 0.01632 -0.66227 0.00295 -0.64861 C -0.00243 -0.64352 -0.00764 -0.63426 -0.01355 -0.63125 C -0.01632 -0.62662 -0.01945 -0.62292 -0.02188 -0.6176 C -0.0283 -0.60324 -0.02223 -0.61088 -0.029 -0.6044 C -0.03282 -0.59028 -0.0323 -0.57616 -0.03612 -0.56227 C -0.03559 -0.54723 -0.03733 -0.53125 -0.03368 -0.51783 C -0.03091 -0.50649 -0.02726 -0.49537 -0.02431 -0.48426 C -0.02344 -0.48125 -0.02084 -0.47986 -0.01945 -0.47732 C -0.0158 -0.47037 -0.0125 -0.46204 -0.00886 -0.45486 C -0.004 -0.44468 -0.00087 -0.43357 0.00416 -0.42385 C 0.00486 -0.42037 0.00555 -0.41667 0.00642 -0.41389 C 0.00711 -0.41204 0.00833 -0.41019 0.00885 -0.40811 C 0.01145 -0.39699 0.01232 -0.3838 0.01354 -0.37269 C 0.01319 -0.35649 0.01336 -0.34074 0.0125 -0.3257 C 0.01215 -0.32176 0.00902 -0.31667 0.00781 -0.3132 C 0.00642 -0.30949 0.00711 -0.30486 0.00538 -0.30116 C -0.00105 -0.28797 -0.00052 -0.29422 -0.00643 -0.28611 C -0.01268 -0.27662 -0.01789 -0.26551 -0.02431 -0.25602 C -0.02622 -0.24838 -0.02726 -0.23982 -0.029 -0.23172 C -0.0283 -0.20139 -0.0283 -0.19028 -0.02552 -0.16598 C -0.02466 -0.16019 -0.02431 -0.15301 -0.02309 -0.14699 C -0.02205 -0.14283 -0.01841 -0.1338 -0.01841 -0.13357 C -0.01789 -0.1301 -0.01806 -0.12778 -0.01719 -0.12431 C -0.01546 -0.12061 -0.00487 -0.10949 -0.00174 -0.10764 C 0.00138 -0.10579 0.00347 -0.10579 0.00642 -0.10209 C 0.01284 -0.09514 0.01927 -0.08727 0.02204 -0.07616 C 0.02048 -0.05556 0.02395 -0.03635 0.0125 -0.02477 C 0.01163 -0.02292 0.01111 -0.02084 0.01007 -0.01922 C 0.0092 -0.0176 0.00746 -0.01736 0.00642 -0.01551 C -0.00018 -0.00348 0.0125 -0.01736 0.00173 -0.00695 C -0.00105 -0.00093 0.00034 -0.00301 -0.00174 3.7037E-6 " pathEditMode="relative" rAng="0" ptsTypes="ffffffffffffffffffffffffffffffffffffffffffA">
                                      <p:cBhvr>
                                        <p:cTn id="25" dur="6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4497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1111E-6 -1.26735E-6 C 0.00381 -0.02706 -0.00226 0.00717 0.00503 -0.01388 C 0.00694 -0.01943 0.00729 -0.02567 0.00902 -0.03122 C 0.01059 -0.03677 0.01371 -0.0414 0.01545 -0.04672 C 0.01805 -0.05458 0.0184 -0.06221 0.02204 -0.06915 C 0.025 -0.0821 0.03194 -0.10476 0.0401 -0.11425 C 0.04166 -0.1161 0.04375 -0.11748 0.04531 -0.11933 C 0.04895 -0.12373 0.05572 -0.13321 0.05572 -0.13321 C 0.05972 -0.14801 0.06267 -0.1679 0.05572 -0.18154 C 0.05034 -0.19218 0.04357 -0.20097 0.0375 -0.21092 C 0.03333 -0.21762 0.03177 -0.22687 0.02986 -0.2352 C 0.0302 -0.24908 0.03038 -0.26295 0.03107 -0.27683 C 0.03194 -0.29232 0.03854 -0.30944 0.0427 -0.32354 C 0.04947 -0.3469 0.05312 -0.37211 0.05833 -0.39616 C 0.0625 -0.43987 0.06441 -0.48844 0.04531 -0.5259 C 0.04288 -0.53585 0.03975 -0.54487 0.03888 -0.55527 C 0.03784 -0.5673 0.03628 -0.59158 0.03628 -0.59158 C 0.03489 -0.64408 0.03489 -0.7012 0.03246 -0.75254 C 0.03246 -0.75324 0.02795 -0.76711 0.02725 -0.77151 C 0.02586 -0.7796 0.02534 -0.78839 0.02204 -0.79579 C 0.01892 -0.8025 0.01354 -0.80735 0.01163 -0.81475 C 0.00989 -0.82146 0.00885 -0.82747 0.00642 -0.83372 C 0.0059 -0.84366 0.00711 -0.8543 0.00381 -0.86332 C -0.00209 -0.87905 -0.01407 -0.89917 -0.02344 -0.91166 C -0.02726 -0.91674 -0.03021 -0.92322 -0.03507 -0.92553 C -0.0441 -0.93432 -0.054 -0.93594 -0.06494 -0.93756 C -0.06667 -0.93871 -0.06841 -0.9401 -0.07014 -0.94103 C -0.07275 -0.94241 -0.07796 -0.9445 -0.07796 -0.9445 " pathEditMode="relative" ptsTypes="fffffffffffffffffffffffffffA">
                                      <p:cBhvr>
                                        <p:cTn id="27" dur="7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38889E-6 3.34875E-6 C 0.00382 -0.02706 -0.00226 0.00717 0.00504 -0.01388 C 0.00695 -0.01943 0.00729 -0.02567 0.00903 -0.03122 C 0.01059 -0.03677 0.01372 -0.0414 0.01545 -0.04672 C 0.01806 -0.05458 0.0184 -0.06221 0.02205 -0.06915 C 0.025 -0.0821 0.03195 -0.10477 0.04011 -0.11425 C 0.04167 -0.1161 0.04375 -0.11749 0.04531 -0.11934 C 0.04896 -0.12373 0.05573 -0.13321 0.05573 -0.13298 C 0.05972 -0.14801 0.06268 -0.1679 0.05573 -0.18155 C 0.05035 -0.19219 0.04358 -0.20097 0.0375 -0.21092 C 0.03333 -0.21763 0.03177 -0.22688 0.02986 -0.2352 C 0.03021 -0.24908 0.03038 -0.26295 0.03108 -0.27683 C 0.03195 -0.29233 0.03854 -0.30944 0.04271 -0.32355 C 0.04948 -0.3469 0.05313 -0.37211 0.05833 -0.39616 C 0.0625 -0.43987 0.06441 -0.48844 0.04531 -0.52591 C 0.04288 -0.53585 0.03976 -0.54487 0.03889 -0.55528 C 0.03785 -0.5673 0.03629 -0.59159 0.03629 -0.59135 C 0.0349 -0.64408 0.0349 -0.70121 0.03247 -0.75255 C 0.03247 -0.75324 0.02795 -0.76712 0.02726 -0.77151 C 0.02587 -0.77961 0.02535 -0.78839 0.02205 -0.79579 C 0.01893 -0.8025 0.01354 -0.80736 0.01163 -0.81476 C 0.0099 -0.82146 0.00886 -0.82748 0.00643 -0.83372 C 0.0059 -0.84367 0.00712 -0.8543 0.00382 -0.86332 C -0.00208 -0.87905 -0.01406 -0.89917 -0.02344 -0.91166 C -0.02726 -0.91675 -0.03021 -0.92322 -0.03507 -0.92554 C -0.0441 -0.93432 -0.05399 -0.93594 -0.06493 -0.93756 C -0.06667 -0.93872 -0.0684 -0.94011 -0.07014 -0.94103 C -0.07274 -0.94242 -0.07795 -0.9445 -0.07795 -0.94427 " pathEditMode="relative" rAng="0" ptsTypes="fffffffffffffffffffffffffffA">
                                      <p:cBhvr>
                                        <p:cTn id="29" dur="7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5.06938E-6 C -0.01163 -0.0051 -0.00972 -0.00857 -0.01683 -0.02082 C -0.02031 -0.04117 -0.02152 -0.06037 -0.01163 -0.07771 C -0.00954 -0.08997 -0.00364 -0.10177 0.0014 -0.11241 C 0.00626 -0.12235 0.00765 -0.13368 0.00921 -0.14525 C 0.01008 -0.16814 0.01615 -0.21301 0.0066 -0.23174 C 0.00522 -0.26204 0.00226 -0.29141 -0.0052 -0.32008 C -0.00763 -0.35685 -0.00781 -0.35408 -0.0052 -0.41005 C -0.00485 -0.41837 -0.00121 -0.426 7.77778E-6 -0.4341 C 0.00365 -0.45884 0.00452 -0.48544 0.0066 -0.51042 C 0.00765 -0.59691 0.00869 -0.68155 0.0066 -0.76805 C 0.00591 -0.7995 0.00869 -0.83673 -0.0026 -0.8668 C -0.00711 -0.89016 -0.00781 -0.88969 -0.00781 -0.9186 " pathEditMode="relative" ptsTypes="ffffffffffffA">
                                      <p:cBhvr>
                                        <p:cTn id="31" dur="7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3AD0CB3-A0AD-4E93-A89D-B4437CDF1989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Dy6rE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8uqx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y6rE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PLqs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PLqs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PLqs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PLqs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PLqs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PbqsSC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PbqsSHBr3rpLAAAAagAAABsAAAB1bml2ZXJzYWwvdW5pdmVyc2FsLnBuZy54bWyzsa/IzVEoSy0qzszPs1Uy1DNQsrfj5bIpKEoty0wtV6gAigEFIUBJoRLINUJwyzNTSjJslczNTBFiGamZ6Rkltkqm5iZwQX2gkQBQSwECAAAUAAIACAA8uqxIFQ6tKGQEAAAHEQAAHQAAAAAAAAABAAAAAAAAAAAAdW5pdmVyc2FsL2NvbW1vbl9tZXNzYWdlcy5sbmdQSwECAAAUAAIACAA8uqxICH4LIykDAACGDAAAJwAAAAAAAAABAAAAAACfBAAAdW5pdmVyc2FsL2ZsYXNoX3B1Ymxpc2hpbmdfc2V0dGluZ3MueG1sUEsBAgAAFAACAAgAPLqsSLX8CWS6AgAAVQoAACEAAAAAAAAAAQAAAAAADQgAAHVuaXZlcnNhbC9mbGFzaF9za2luX3NldHRpbmdzLnhtbFBLAQIAABQAAgAIADy6rEgqlg9n/gIAAJcLAAAmAAAAAAAAAAEAAAAAAAYLAAB1bml2ZXJzYWwvaHRtbF9wdWJsaXNoaW5nX3NldHRpbmdzLnhtbFBLAQIAABQAAgAIADy6rEhocVKRmgEAAB8GAAAfAAAAAAAAAAEAAAAAAEgOAAB1bml2ZXJzYWwvaHRtbF9za2luX3NldHRpbmdzLmpzUEsBAgAAFAACAAgAPLqsSD08L9HBAAAA5QEAABoAAAAAAAAAAQAAAAAAHxAAAHVuaXZlcnNhbC9pMThuX3ByZXNldHMueG1sUEsBAgAAFAACAAgAPLqsSJr5lmRrAAAAawAAABwAAAAAAAAAAQAAAAAAGBEAAHVuaXZlcnNhbC9sb2NhbF9zZXR0aW5ncy54bWxQSwECAAAUAAIACABElFdHI7RO+/sCAACwCAAAFAAAAAAAAAABAAAAAAC9EQAAdW5pdmVyc2FsL3BsYXllci54bWxQSwECAAAUAAIACAA8uqxIsIcj9GwBAAD3AgAAKQAAAAAAAAABAAAAAADqFAAAdW5pdmVyc2FsL3NraW5fY3VzdG9taXphdGlvbl9zZXR0aW5ncy54bWxQSwECAAAUAAIACAA9uqxIJOD/F8QMAABjGQAAFwAAAAAAAAAAAAAAAACdFgAAdW5pdmVyc2FsL3VuaXZlcnNhbC5wbmdQSwECAAAUAAIACAA9uqxIcGveuksAAABqAAAAGwAAAAAAAAABAAAAAACWIwAAdW5pdmVyc2FsL3VuaXZlcnNhbC5wbmcueG1sUEsFBgAAAAALAAsASQMAABokAAAAAA=="/>
  <p:tag name="ISPRING_PRESENTATION_TITLE" val="HG00062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451</Words>
  <Application>Microsoft Office PowerPoint</Application>
  <PresentationFormat>全屏显示(4:3)</PresentationFormat>
  <Paragraphs>52</Paragraphs>
  <Slides>14</Slides>
  <Notes>14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https://dxpu.taobao.com/</dc:description>
  <cp:lastModifiedBy>微软用户</cp:lastModifiedBy>
  <cp:revision>217</cp:revision>
  <dcterms:created xsi:type="dcterms:W3CDTF">2015-09-21T09:27:20Z</dcterms:created>
  <dcterms:modified xsi:type="dcterms:W3CDTF">2016-10-24T06:53:42Z</dcterms:modified>
  <cp:category>https://dxpu.taobao.com/</cp:category>
</cp:coreProperties>
</file>