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61" r:id="rId5"/>
    <p:sldId id="277" r:id="rId6"/>
    <p:sldId id="308" r:id="rId7"/>
    <p:sldId id="278" r:id="rId8"/>
    <p:sldId id="295" r:id="rId9"/>
    <p:sldId id="296" r:id="rId10"/>
    <p:sldId id="312" r:id="rId11"/>
    <p:sldId id="316" r:id="rId12"/>
    <p:sldId id="310" r:id="rId13"/>
    <p:sldId id="309" r:id="rId14"/>
    <p:sldId id="300" r:id="rId15"/>
    <p:sldId id="305" r:id="rId16"/>
    <p:sldId id="314" r:id="rId17"/>
    <p:sldId id="307" r:id="rId18"/>
    <p:sldId id="311" r:id="rId19"/>
    <p:sldId id="313" r:id="rId20"/>
    <p:sldId id="306" r:id="rId21"/>
    <p:sldId id="303" r:id="rId22"/>
    <p:sldId id="302" r:id="rId23"/>
    <p:sldId id="315" r:id="rId24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8034"/>
    <a:srgbClr val="E8C570"/>
    <a:srgbClr val="6B0E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67" autoAdjust="0"/>
    <p:restoredTop sz="94660"/>
  </p:normalViewPr>
  <p:slideViewPr>
    <p:cSldViewPr>
      <p:cViewPr>
        <p:scale>
          <a:sx n="65" d="100"/>
          <a:sy n="65" d="100"/>
        </p:scale>
        <p:origin x="2275" y="91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E3E44-C48F-4FC2-A693-7CED8DA7799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1AC9B1-FD06-4238-BED2-875F2116BDB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microsoft.com/office/2007/relationships/hdphoto" Target="../media/hdphoto1.wdp"/><Relationship Id="rId15" Type="http://schemas.openxmlformats.org/officeDocument/2006/relationships/image" Target="../media/image1.png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6AA53-2C50-4A48-BAD7-DCB50DE8D4B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9CA-7233-45BC-815C-EF73CAD10F4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5.png"/><Relationship Id="rId7" Type="http://schemas.microsoft.com/office/2007/relationships/media" Target="../media/media1.mp3"/><Relationship Id="rId6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jpeg"/><Relationship Id="rId2" Type="http://schemas.microsoft.com/office/2007/relationships/hdphoto" Target="../media/hdphoto1.wdp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8.png"/><Relationship Id="rId8" Type="http://schemas.openxmlformats.org/officeDocument/2006/relationships/image" Target="../media/image87.jpeg"/><Relationship Id="rId7" Type="http://schemas.openxmlformats.org/officeDocument/2006/relationships/image" Target="../media/image86.jpeg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30" Type="http://schemas.openxmlformats.org/officeDocument/2006/relationships/notesSlide" Target="../notesSlides/notesSlide10.xml"/><Relationship Id="rId3" Type="http://schemas.openxmlformats.org/officeDocument/2006/relationships/image" Target="../media/image82.jpeg"/><Relationship Id="rId29" Type="http://schemas.openxmlformats.org/officeDocument/2006/relationships/slideLayout" Target="../slideLayouts/slideLayout7.xml"/><Relationship Id="rId28" Type="http://schemas.openxmlformats.org/officeDocument/2006/relationships/image" Target="../media/image107.png"/><Relationship Id="rId27" Type="http://schemas.openxmlformats.org/officeDocument/2006/relationships/image" Target="../media/image106.png"/><Relationship Id="rId26" Type="http://schemas.openxmlformats.org/officeDocument/2006/relationships/image" Target="../media/image105.png"/><Relationship Id="rId25" Type="http://schemas.openxmlformats.org/officeDocument/2006/relationships/image" Target="../media/image104.png"/><Relationship Id="rId24" Type="http://schemas.openxmlformats.org/officeDocument/2006/relationships/image" Target="../media/image103.png"/><Relationship Id="rId23" Type="http://schemas.openxmlformats.org/officeDocument/2006/relationships/image" Target="../media/image102.jpeg"/><Relationship Id="rId22" Type="http://schemas.openxmlformats.org/officeDocument/2006/relationships/image" Target="../media/image101.jpeg"/><Relationship Id="rId21" Type="http://schemas.openxmlformats.org/officeDocument/2006/relationships/image" Target="../media/image100.jpeg"/><Relationship Id="rId20" Type="http://schemas.openxmlformats.org/officeDocument/2006/relationships/image" Target="../media/image99.jpeg"/><Relationship Id="rId2" Type="http://schemas.openxmlformats.org/officeDocument/2006/relationships/image" Target="../media/image81.jpeg"/><Relationship Id="rId19" Type="http://schemas.openxmlformats.org/officeDocument/2006/relationships/image" Target="../media/image98.jpeg"/><Relationship Id="rId18" Type="http://schemas.openxmlformats.org/officeDocument/2006/relationships/image" Target="../media/image97.jpeg"/><Relationship Id="rId17" Type="http://schemas.openxmlformats.org/officeDocument/2006/relationships/image" Target="../media/image96.jpeg"/><Relationship Id="rId16" Type="http://schemas.openxmlformats.org/officeDocument/2006/relationships/image" Target="../media/image95.jpeg"/><Relationship Id="rId15" Type="http://schemas.openxmlformats.org/officeDocument/2006/relationships/image" Target="../media/image94.jpeg"/><Relationship Id="rId14" Type="http://schemas.openxmlformats.org/officeDocument/2006/relationships/image" Target="../media/image93.jpeg"/><Relationship Id="rId13" Type="http://schemas.openxmlformats.org/officeDocument/2006/relationships/image" Target="../media/image92.jpeg"/><Relationship Id="rId12" Type="http://schemas.openxmlformats.org/officeDocument/2006/relationships/image" Target="../media/image91.jpeg"/><Relationship Id="rId11" Type="http://schemas.openxmlformats.org/officeDocument/2006/relationships/image" Target="../media/image90.jpeg"/><Relationship Id="rId10" Type="http://schemas.openxmlformats.org/officeDocument/2006/relationships/image" Target="../media/image89.jpeg"/><Relationship Id="rId1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jpeg"/><Relationship Id="rId8" Type="http://schemas.openxmlformats.org/officeDocument/2006/relationships/image" Target="../media/image115.jpeg"/><Relationship Id="rId7" Type="http://schemas.openxmlformats.org/officeDocument/2006/relationships/image" Target="../media/image114.jpeg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Relationship Id="rId3" Type="http://schemas.openxmlformats.org/officeDocument/2006/relationships/image" Target="../media/image110.jpeg"/><Relationship Id="rId2" Type="http://schemas.openxmlformats.org/officeDocument/2006/relationships/image" Target="../media/image109.png"/><Relationship Id="rId15" Type="http://schemas.openxmlformats.org/officeDocument/2006/relationships/notesSlide" Target="../notesSlides/notesSlide11.xml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20.png"/><Relationship Id="rId12" Type="http://schemas.openxmlformats.org/officeDocument/2006/relationships/image" Target="../media/image119.jpeg"/><Relationship Id="rId11" Type="http://schemas.openxmlformats.org/officeDocument/2006/relationships/image" Target="../media/image118.jpeg"/><Relationship Id="rId10" Type="http://schemas.openxmlformats.org/officeDocument/2006/relationships/image" Target="../media/image117.jpeg"/><Relationship Id="rId1" Type="http://schemas.openxmlformats.org/officeDocument/2006/relationships/image" Target="../media/image10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34.png"/><Relationship Id="rId7" Type="http://schemas.openxmlformats.org/officeDocument/2006/relationships/image" Target="../media/image133.png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0" Type="http://schemas.openxmlformats.org/officeDocument/2006/relationships/notesSlide" Target="../notesSlides/notesSlide13.xml"/><Relationship Id="rId1" Type="http://schemas.openxmlformats.org/officeDocument/2006/relationships/image" Target="../media/image127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2.png"/><Relationship Id="rId7" Type="http://schemas.openxmlformats.org/officeDocument/2006/relationships/image" Target="../media/image141.jpeg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Relationship Id="rId3" Type="http://schemas.openxmlformats.org/officeDocument/2006/relationships/image" Target="../media/image137.png"/><Relationship Id="rId2" Type="http://schemas.openxmlformats.org/officeDocument/2006/relationships/image" Target="../media/image136.jpe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135.jpeg"/></Relationships>
</file>

<file path=ppt/slides/_rels/slide15.xml.rels><?xml version="1.0" encoding="UTF-8" standalone="yes"?>
<Relationships xmlns="http://schemas.openxmlformats.org/package/2006/relationships"><Relationship Id="rId9" Type="http://schemas.microsoft.com/office/2007/relationships/hdphoto" Target="../media/hdphoto14.wdp"/><Relationship Id="rId8" Type="http://schemas.openxmlformats.org/officeDocument/2006/relationships/image" Target="../media/image147.png"/><Relationship Id="rId7" Type="http://schemas.openxmlformats.org/officeDocument/2006/relationships/image" Target="../media/image146.jpeg"/><Relationship Id="rId6" Type="http://schemas.microsoft.com/office/2007/relationships/hdphoto" Target="../media/hdphoto13.wdp"/><Relationship Id="rId5" Type="http://schemas.openxmlformats.org/officeDocument/2006/relationships/image" Target="../media/image145.png"/><Relationship Id="rId4" Type="http://schemas.microsoft.com/office/2007/relationships/hdphoto" Target="../media/hdphoto12.wdp"/><Relationship Id="rId3" Type="http://schemas.openxmlformats.org/officeDocument/2006/relationships/image" Target="../media/image144.jpeg"/><Relationship Id="rId2" Type="http://schemas.microsoft.com/office/2007/relationships/hdphoto" Target="../media/hdphoto11.wdp"/><Relationship Id="rId19" Type="http://schemas.openxmlformats.org/officeDocument/2006/relationships/notesSlide" Target="../notesSlides/notesSlide15.xml"/><Relationship Id="rId18" Type="http://schemas.openxmlformats.org/officeDocument/2006/relationships/slideLayout" Target="../slideLayouts/slideLayout13.xml"/><Relationship Id="rId17" Type="http://schemas.microsoft.com/office/2007/relationships/hdphoto" Target="../media/hdphoto18.wdp"/><Relationship Id="rId16" Type="http://schemas.openxmlformats.org/officeDocument/2006/relationships/image" Target="../media/image151.png"/><Relationship Id="rId15" Type="http://schemas.microsoft.com/office/2007/relationships/hdphoto" Target="../media/hdphoto17.wdp"/><Relationship Id="rId14" Type="http://schemas.openxmlformats.org/officeDocument/2006/relationships/image" Target="../media/image150.png"/><Relationship Id="rId13" Type="http://schemas.microsoft.com/office/2007/relationships/hdphoto" Target="../media/hdphoto16.wdp"/><Relationship Id="rId12" Type="http://schemas.openxmlformats.org/officeDocument/2006/relationships/image" Target="../media/image149.jpeg"/><Relationship Id="rId11" Type="http://schemas.microsoft.com/office/2007/relationships/hdphoto" Target="../media/hdphoto15.wdp"/><Relationship Id="rId10" Type="http://schemas.openxmlformats.org/officeDocument/2006/relationships/image" Target="../media/image148.png"/><Relationship Id="rId1" Type="http://schemas.openxmlformats.org/officeDocument/2006/relationships/image" Target="../media/image1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7" Type="http://schemas.openxmlformats.org/officeDocument/2006/relationships/slideLayout" Target="../slideLayouts/slideLayout13.xml"/><Relationship Id="rId6" Type="http://schemas.openxmlformats.org/officeDocument/2006/relationships/tags" Target="../tags/tag2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image" Target="../media/image152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5.jpeg"/><Relationship Id="rId8" Type="http://schemas.openxmlformats.org/officeDocument/2006/relationships/image" Target="../media/image164.jpeg"/><Relationship Id="rId7" Type="http://schemas.openxmlformats.org/officeDocument/2006/relationships/image" Target="../media/image163.jpeg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2" Type="http://schemas.openxmlformats.org/officeDocument/2006/relationships/notesSlide" Target="../notesSlides/notesSlide17.xml"/><Relationship Id="rId11" Type="http://schemas.openxmlformats.org/officeDocument/2006/relationships/slideLayout" Target="../slideLayouts/slideLayout13.xml"/><Relationship Id="rId10" Type="http://schemas.openxmlformats.org/officeDocument/2006/relationships/image" Target="../media/image166.png"/><Relationship Id="rId1" Type="http://schemas.openxmlformats.org/officeDocument/2006/relationships/image" Target="../media/image157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1.jpeg"/><Relationship Id="rId8" Type="http://schemas.microsoft.com/office/2007/relationships/hdphoto" Target="../media/hdphoto22.wdp"/><Relationship Id="rId7" Type="http://schemas.openxmlformats.org/officeDocument/2006/relationships/image" Target="../media/image170.png"/><Relationship Id="rId6" Type="http://schemas.microsoft.com/office/2007/relationships/hdphoto" Target="../media/hdphoto21.wdp"/><Relationship Id="rId5" Type="http://schemas.openxmlformats.org/officeDocument/2006/relationships/image" Target="../media/image169.jpeg"/><Relationship Id="rId4" Type="http://schemas.microsoft.com/office/2007/relationships/hdphoto" Target="../media/hdphoto20.wdp"/><Relationship Id="rId3" Type="http://schemas.openxmlformats.org/officeDocument/2006/relationships/image" Target="../media/image168.jpeg"/><Relationship Id="rId2" Type="http://schemas.microsoft.com/office/2007/relationships/hdphoto" Target="../media/hdphoto19.wdp"/><Relationship Id="rId14" Type="http://schemas.openxmlformats.org/officeDocument/2006/relationships/notesSlide" Target="../notesSlides/notesSlide18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173.png"/><Relationship Id="rId11" Type="http://schemas.openxmlformats.org/officeDocument/2006/relationships/image" Target="../media/image172.png"/><Relationship Id="rId10" Type="http://schemas.microsoft.com/office/2007/relationships/hdphoto" Target="../media/hdphoto23.wdp"/><Relationship Id="rId1" Type="http://schemas.openxmlformats.org/officeDocument/2006/relationships/image" Target="../media/image16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5.jpeg"/><Relationship Id="rId2" Type="http://schemas.microsoft.com/office/2007/relationships/hdphoto" Target="../media/hdphoto24.wdp"/><Relationship Id="rId1" Type="http://schemas.openxmlformats.org/officeDocument/2006/relationships/image" Target="../media/image17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microsoft.com/office/2007/relationships/hdphoto" Target="../media/hdphoto1.wdp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4.png"/><Relationship Id="rId10" Type="http://schemas.openxmlformats.org/officeDocument/2006/relationships/image" Target="../media/image13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77.png"/><Relationship Id="rId1" Type="http://schemas.openxmlformats.org/officeDocument/2006/relationships/image" Target="../media/image17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microsoft.com/office/2007/relationships/hdphoto" Target="../media/hdphoto2.wdp"/><Relationship Id="rId19" Type="http://schemas.openxmlformats.org/officeDocument/2006/relationships/notesSlide" Target="../notesSlides/notesSlide3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4.png"/><Relationship Id="rId16" Type="http://schemas.openxmlformats.org/officeDocument/2006/relationships/image" Target="../media/image13.png"/><Relationship Id="rId15" Type="http://schemas.openxmlformats.org/officeDocument/2006/relationships/image" Target="../media/image28.png"/><Relationship Id="rId14" Type="http://schemas.openxmlformats.org/officeDocument/2006/relationships/image" Target="../media/image27.png"/><Relationship Id="rId13" Type="http://schemas.openxmlformats.org/officeDocument/2006/relationships/image" Target="../media/image26.png"/><Relationship Id="rId12" Type="http://schemas.openxmlformats.org/officeDocument/2006/relationships/image" Target="../media/image25.png"/><Relationship Id="rId11" Type="http://schemas.openxmlformats.org/officeDocument/2006/relationships/image" Target="../media/image24.png"/><Relationship Id="rId10" Type="http://schemas.openxmlformats.org/officeDocument/2006/relationships/image" Target="../media/image23.png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image" Target="../media/image33.png"/><Relationship Id="rId7" Type="http://schemas.microsoft.com/office/2007/relationships/hdphoto" Target="../media/hdphoto5.wdp"/><Relationship Id="rId6" Type="http://schemas.openxmlformats.org/officeDocument/2006/relationships/image" Target="../media/image32.jpeg"/><Relationship Id="rId5" Type="http://schemas.microsoft.com/office/2007/relationships/hdphoto" Target="../media/hdphoto4.wdp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microsoft.com/office/2007/relationships/hdphoto" Target="../media/hdphoto3.wdp"/><Relationship Id="rId10" Type="http://schemas.openxmlformats.org/officeDocument/2006/relationships/notesSlide" Target="../notesSlides/notesSlide4.xml"/><Relationship Id="rId1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7.wdp"/><Relationship Id="rId3" Type="http://schemas.openxmlformats.org/officeDocument/2006/relationships/image" Target="../media/image35.png"/><Relationship Id="rId2" Type="http://schemas.microsoft.com/office/2007/relationships/hdphoto" Target="../media/hdphoto6.wdp"/><Relationship Id="rId1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6.png"/><Relationship Id="rId8" Type="http://schemas.openxmlformats.org/officeDocument/2006/relationships/image" Target="../media/image45.png"/><Relationship Id="rId7" Type="http://schemas.openxmlformats.org/officeDocument/2006/relationships/image" Target="../media/image44.png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6" Type="http://schemas.openxmlformats.org/officeDocument/2006/relationships/notesSlide" Target="../notesSlides/notesSlide6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51.png"/><Relationship Id="rId13" Type="http://schemas.openxmlformats.org/officeDocument/2006/relationships/image" Target="../media/image50.png"/><Relationship Id="rId12" Type="http://schemas.openxmlformats.org/officeDocument/2006/relationships/image" Target="../media/image49.png"/><Relationship Id="rId11" Type="http://schemas.openxmlformats.org/officeDocument/2006/relationships/image" Target="../media/image48.png"/><Relationship Id="rId10" Type="http://schemas.openxmlformats.org/officeDocument/2006/relationships/image" Target="../media/image47.png"/><Relationship Id="rId1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5.png"/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jpeg"/><Relationship Id="rId8" Type="http://schemas.openxmlformats.org/officeDocument/2006/relationships/image" Target="../media/image63.jpeg"/><Relationship Id="rId7" Type="http://schemas.openxmlformats.org/officeDocument/2006/relationships/image" Target="../media/image62.jpeg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9" Type="http://schemas.openxmlformats.org/officeDocument/2006/relationships/notesSlide" Target="../notesSlides/notesSlide8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72.png"/><Relationship Id="rId16" Type="http://schemas.openxmlformats.org/officeDocument/2006/relationships/image" Target="../media/image71.png"/><Relationship Id="rId15" Type="http://schemas.openxmlformats.org/officeDocument/2006/relationships/image" Target="../media/image70.png"/><Relationship Id="rId14" Type="http://schemas.openxmlformats.org/officeDocument/2006/relationships/image" Target="../media/image69.jpeg"/><Relationship Id="rId13" Type="http://schemas.openxmlformats.org/officeDocument/2006/relationships/image" Target="../media/image68.jpeg"/><Relationship Id="rId12" Type="http://schemas.openxmlformats.org/officeDocument/2006/relationships/image" Target="../media/image67.jpeg"/><Relationship Id="rId11" Type="http://schemas.openxmlformats.org/officeDocument/2006/relationships/image" Target="../media/image66.jpeg"/><Relationship Id="rId10" Type="http://schemas.openxmlformats.org/officeDocument/2006/relationships/image" Target="../media/image65.jpeg"/><Relationship Id="rId1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79.jpeg"/><Relationship Id="rId8" Type="http://schemas.microsoft.com/office/2007/relationships/hdphoto" Target="../media/hdphoto9.wdp"/><Relationship Id="rId7" Type="http://schemas.openxmlformats.org/officeDocument/2006/relationships/image" Target="../media/image78.jpeg"/><Relationship Id="rId6" Type="http://schemas.microsoft.com/office/2007/relationships/hdphoto" Target="../media/hdphoto8.wdp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7.xml"/><Relationship Id="rId10" Type="http://schemas.microsoft.com/office/2007/relationships/hdphoto" Target="../media/hdphoto10.wdp"/><Relationship Id="rId1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1" y="0"/>
            <a:ext cx="9186071" cy="5526158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518" y="148197"/>
            <a:ext cx="5103566" cy="51435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0718"/>
            <a:ext cx="7616968" cy="4553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652" y="1553134"/>
            <a:ext cx="19157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rgbClr val="6B0E22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时</a:t>
            </a:r>
            <a:endParaRPr lang="zh-CN" altLang="en-US" sz="9600" dirty="0">
              <a:solidFill>
                <a:srgbClr val="6B0E22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75" y="1927192"/>
            <a:ext cx="1335806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750" dirty="0" smtClean="0">
                <a:solidFill>
                  <a:srgbClr val="6B0E22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间</a:t>
            </a:r>
            <a:endParaRPr lang="zh-CN" altLang="en-US" sz="5750" dirty="0">
              <a:solidFill>
                <a:srgbClr val="6B0E22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24403" y="1526751"/>
            <a:ext cx="12235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100" dirty="0" smtClean="0">
                <a:solidFill>
                  <a:srgbClr val="6B0E22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都</a:t>
            </a:r>
            <a:endParaRPr lang="zh-CN" altLang="en-US" sz="5100" dirty="0">
              <a:solidFill>
                <a:srgbClr val="6B0E22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18030" y="2061625"/>
            <a:ext cx="12235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100" dirty="0" smtClean="0">
                <a:solidFill>
                  <a:srgbClr val="6B0E22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去</a:t>
            </a:r>
            <a:endParaRPr lang="zh-CN" altLang="en-US" sz="5100" dirty="0">
              <a:solidFill>
                <a:srgbClr val="6B0E22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9706" y="2245631"/>
            <a:ext cx="122355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100" dirty="0" smtClean="0">
                <a:solidFill>
                  <a:srgbClr val="6B0E22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哪</a:t>
            </a:r>
            <a:endParaRPr lang="zh-CN" altLang="en-US" sz="5100" dirty="0">
              <a:solidFill>
                <a:srgbClr val="6B0E22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0239" y="1189619"/>
            <a:ext cx="243962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600" dirty="0" smtClean="0">
                <a:solidFill>
                  <a:srgbClr val="6B0E22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了</a:t>
            </a:r>
            <a:endParaRPr lang="zh-CN" altLang="en-US" sz="11600" dirty="0">
              <a:solidFill>
                <a:srgbClr val="6B0E22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/>
          <p:cNvSpPr/>
          <p:nvPr/>
        </p:nvSpPr>
        <p:spPr>
          <a:xfrm>
            <a:off x="9828584" y="-611889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王铮亮 - 时间都去哪儿了 - 原版伴奏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end="1677.18554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5437112" y="-2108770"/>
            <a:ext cx="487363" cy="487363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4951">
        <p14:flash/>
      </p:transition>
    </mc:Choice>
    <mc:Fallback>
      <p:transition spd="slow" advClick="0" advTm="14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290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8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3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5996" y="1693021"/>
            <a:ext cx="1259611" cy="12596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49819" y="1693021"/>
            <a:ext cx="1259611" cy="12596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607" y="1693021"/>
            <a:ext cx="1259611" cy="12596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2124" y="3028809"/>
            <a:ext cx="1259611" cy="125961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9222" y="644963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1281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8648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3490" y="3028809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7" name="Picture 11" descr="C:\Users\Administrator\Desktop\清新相册模板\外国宝宝\070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870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2785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3823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72257" y="3028809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2751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/>
          <p:cNvPicPr>
            <a:picLocks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7115" y="3551247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/>
          <p:cNvPicPr>
            <a:picLocks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0987" y="169302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352" y="2200708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5" name="Picture 19" descr="C:\Users\Administrator\Desktop\清新相册模板\外国宝宝\u=3370305176,1409558485&amp;fm=21&amp;gp=0.jpg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136" y="3028809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/>
          <p:cNvPicPr>
            <a:picLocks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3490" y="3551247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7" name="Picture 21" descr="C:\Users\Administrator\Desktop\清新相册模板\外国宝宝\17961491_091315675000_2.jpg"/>
          <p:cNvPicPr>
            <a:picLocks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24" y="644963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C:\Users\Administrator\Desktop\清新相册模板\外国宝宝\u=222155664,4036925749&amp;fm=21&amp;gp=0.jpg"/>
          <p:cNvPicPr>
            <a:picLocks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461" y="4363965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9"/>
          <p:cNvPicPr>
            <a:picLocks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4352" y="169302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49469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5"/>
          <p:cNvPicPr>
            <a:picLocks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0987" y="2200708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9" descr="C:\Users\Administrator\Desktop\清新相册模板\外国宝宝\u=3370305176,1409558485&amp;fm=21&amp;gp=0.jpg"/>
          <p:cNvPicPr>
            <a:picLocks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59" y="644963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11" descr="C:\Users\Administrator\Desktop\清新相册模板\外国宝宝\070.png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986" y="644963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/>
          <p:cNvPicPr>
            <a:picLocks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75607" y="1168671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12"/>
          <p:cNvPicPr>
            <a:picLocks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22032" y="3028809"/>
            <a:ext cx="467856" cy="46785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矩形 35"/>
          <p:cNvSpPr/>
          <p:nvPr/>
        </p:nvSpPr>
        <p:spPr>
          <a:xfrm>
            <a:off x="367731" y="3551065"/>
            <a:ext cx="2676973" cy="1338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忆当年血气方刚，青春年少，记得你的趣闻逸事，</a:t>
            </a:r>
            <a:endParaRPr lang="zh-CN" altLang="en-US" sz="9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音容笑貌；，想起那日日夜夜，不禁感慨万千，</a:t>
            </a:r>
            <a:endParaRPr lang="zh-CN" altLang="en-US" sz="9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梦牵魂绕；提起那熟悉的名字，顿时倍感亲切，</a:t>
            </a:r>
            <a:endParaRPr lang="zh-CN" altLang="en-US" sz="9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心涌热潮。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岁月易逝，却无法抹去我们的友情。</a:t>
            </a:r>
            <a:endParaRPr lang="zh-CN" altLang="en-US" sz="9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看校园，</a:t>
            </a:r>
            <a:r>
              <a:rPr lang="en-US" altLang="zh-CN" sz="900" dirty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抚今追昔，感慨万千；看同窗，</a:t>
            </a:r>
            <a:endParaRPr lang="zh-CN" altLang="en-US" sz="9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900" dirty="0">
                <a:latin typeface="楷体" panose="02010609060101010101" pitchFamily="49" charset="-122"/>
                <a:ea typeface="楷体" panose="02010609060101010101" pitchFamily="49" charset="-122"/>
              </a:rPr>
              <a:t>问寒问暖，交流共勉。</a:t>
            </a:r>
            <a:endParaRPr lang="zh-CN" altLang="en-US" sz="9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75648" y="5466456"/>
            <a:ext cx="4765634" cy="1476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快速换照片小贴士：</a:t>
            </a:r>
            <a:endParaRPr lang="en-US" altLang="zh-CN" sz="1500" dirty="0">
              <a:solidFill>
                <a:schemeClr val="bg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此心形所用照片都为正方型，请在</a:t>
            </a:r>
            <a:r>
              <a:rPr lang="en-US" altLang="zh-CN" sz="1500" dirty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PS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或其它软件中将您的照片裁成正方形，然后点击心形中照片右键“更改图片”替换照片。</a:t>
            </a:r>
            <a:endParaRPr lang="zh-CN" altLang="en-US" sz="1500" dirty="0">
              <a:solidFill>
                <a:schemeClr val="bg2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731" y="1047886"/>
            <a:ext cx="1302805" cy="111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79841" flipH="1" flipV="1">
            <a:off x="1104800" y="2369592"/>
            <a:ext cx="468828" cy="40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438239" flipV="1">
            <a:off x="6315959" y="3613541"/>
            <a:ext cx="615399" cy="52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95170" y="2201490"/>
            <a:ext cx="1336382" cy="114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esktop\同学录png\erhe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609" y="3866751"/>
            <a:ext cx="1986653" cy="112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9855">
        <p14:glitter pattern="hexagon"/>
      </p:transition>
    </mc:Choice>
    <mc:Fallback>
      <p:transition spd="slow" advTm="9855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after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7" dur="10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8" dur="10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1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2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2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5" dur="10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6" dur="10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9" dur="10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20" dur="10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fill="hold" nodeType="withEffect" p14:presetBounceEnd="29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23" dur="1000" fill="hold"/>
                                            <p:tgtEl>
                                              <p:spTgt spid="9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24" dur="1000" fill="hold"/>
                                            <p:tgtEl>
                                              <p:spTgt spid="9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 p14:presetBounceEnd="2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27" dur="1000" fill="hold"/>
                                            <p:tgtEl>
                                              <p:spTgt spid="9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28" dur="1000" fill="hold"/>
                                            <p:tgtEl>
                                              <p:spTgt spid="9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31" dur="1000" fill="hold"/>
                                            <p:tgtEl>
                                              <p:spTgt spid="9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32" dur="1000" fill="hold"/>
                                            <p:tgtEl>
                                              <p:spTgt spid="9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35" dur="1000" fill="hold"/>
                                            <p:tgtEl>
                                              <p:spTgt spid="92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36" dur="1000" fill="hold"/>
                                            <p:tgtEl>
                                              <p:spTgt spid="92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nodeType="withEffect" p14:presetBounceEnd="2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39" dur="1000" fill="hold"/>
                                            <p:tgtEl>
                                              <p:spTgt spid="9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40" dur="1000" fill="hold"/>
                                            <p:tgtEl>
                                              <p:spTgt spid="9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 p14:presetBounceEnd="29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43" dur="1000" fill="hold"/>
                                            <p:tgtEl>
                                              <p:spTgt spid="9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44" dur="1000" fill="hold"/>
                                            <p:tgtEl>
                                              <p:spTgt spid="9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 p14:presetBounceEnd="2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47" dur="1000" fill="hold"/>
                                            <p:tgtEl>
                                              <p:spTgt spid="9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48" dur="1000" fill="hold"/>
                                            <p:tgtEl>
                                              <p:spTgt spid="9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51" dur="1000" fill="hold"/>
                                            <p:tgtEl>
                                              <p:spTgt spid="9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52" dur="1000" fill="hold"/>
                                            <p:tgtEl>
                                              <p:spTgt spid="9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2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55" dur="10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56" dur="10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2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59" dur="1000" fill="hold"/>
                                            <p:tgtEl>
                                              <p:spTgt spid="9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60" dur="1000" fill="hold"/>
                                            <p:tgtEl>
                                              <p:spTgt spid="9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29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63" dur="1000" fill="hold"/>
                                            <p:tgtEl>
                                              <p:spTgt spid="92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64" dur="1000" fill="hold"/>
                                            <p:tgtEl>
                                              <p:spTgt spid="92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67" dur="1000" fill="hold"/>
                                            <p:tgtEl>
                                              <p:spTgt spid="92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68" dur="1000" fill="hold"/>
                                            <p:tgtEl>
                                              <p:spTgt spid="92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2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71" dur="1000" fill="hold"/>
                                            <p:tgtEl>
                                              <p:spTgt spid="9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72" dur="1000" fill="hold"/>
                                            <p:tgtEl>
                                              <p:spTgt spid="9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6" fill="hold" nodeType="withEffect" p14:presetBounceEnd="29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75" dur="10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76" dur="10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 p14:presetBounceEnd="29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79" dur="1000" fill="hold"/>
                                            <p:tgtEl>
                                              <p:spTgt spid="9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80" dur="1000" fill="hold"/>
                                            <p:tgtEl>
                                              <p:spTgt spid="9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29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83" dur="1000" fill="hold"/>
                                            <p:tgtEl>
                                              <p:spTgt spid="92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84" dur="1000" fill="hold"/>
                                            <p:tgtEl>
                                              <p:spTgt spid="92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3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8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8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 p14:presetBounceEnd="2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91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9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3" fill="hold" nodeType="withEffect" p14:presetBounceEnd="29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9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9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 p14:presetBounceEnd="2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9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0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29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0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0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 p14:presetBounceEnd="29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0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0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2" fill="hold" nodeType="withEffect" p14:presetBounceEnd="29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9000">
                                          <p:cBhvr additive="base">
                                            <p:cTn id="11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9000">
                                          <p:cBhvr additive="base">
                                            <p:cTn id="11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6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6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42" presetClass="entr" presetSubtype="0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31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31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1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47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3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8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47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8" presetClass="emph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5" dur="26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6" presetID="47" presetClass="entr" presetSubtype="0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27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2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2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8" presetClass="emph" presetSubtype="0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2" dur="2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3" presetID="47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4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6" dur="24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4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8" presetClass="emph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9" dur="24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2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92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2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92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3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2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92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9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92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92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92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92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8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92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92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9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92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92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9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9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92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92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92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92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92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92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92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92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92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12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1000" fill="hold"/>
                                            <p:tgtEl>
                                              <p:spTgt spid="92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92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1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92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92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10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1000" fill="hold"/>
                                            <p:tgtEl>
                                              <p:spTgt spid="92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1000" fill="hold"/>
                                            <p:tgtEl>
                                              <p:spTgt spid="92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1000" fill="hold"/>
                                            <p:tgtEl>
                                              <p:spTgt spid="92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1000" fill="hold"/>
                                            <p:tgtEl>
                                              <p:spTgt spid="92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1000" fill="hold"/>
                                            <p:tgtEl>
                                              <p:spTgt spid="92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3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3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1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6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64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42" presetClass="entr" presetSubtype="0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9" dur="31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0" dur="31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1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2" presetID="47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3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7" presetID="8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8" dur="3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9" presetID="47" presetClass="entr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2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8" presetClass="emph" presetSubtype="0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35" dur="26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6" presetID="47" presetClass="entr" presetSubtype="0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8" dur="27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9" dur="2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27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1" presetID="8" presetClass="emph" presetSubtype="0" fill="hold" nodeType="withEffect">
                                      <p:stCondLst>
                                        <p:cond delay="58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2" dur="28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3" presetID="47" presetClass="entr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5" dur="24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6" dur="24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24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8" presetID="8" presetClass="emph" presetSubtype="0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49" dur="24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E:\003.png"/>
          <p:cNvPicPr>
            <a:picLocks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94" y="2306239"/>
            <a:ext cx="1240150" cy="930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E:\005.pn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950" y="1048220"/>
            <a:ext cx="1240150" cy="930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0144" y="1053006"/>
            <a:ext cx="1207977" cy="904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/>
          <p:cNvPicPr>
            <a:picLocks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01529" y="2306239"/>
            <a:ext cx="1240150" cy="930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6" name="Picture 8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4497" y="2307183"/>
            <a:ext cx="1240150" cy="929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1080" y="1048221"/>
            <a:ext cx="1268207" cy="930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8" name="Picture 10"/>
          <p:cNvPicPr>
            <a:picLocks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1540" y="3510013"/>
            <a:ext cx="1240150" cy="930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9" name="Picture 11"/>
          <p:cNvPicPr>
            <a:picLocks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8564" y="3510426"/>
            <a:ext cx="1240150" cy="92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/>
          <p:cNvPicPr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7562" y="1048220"/>
            <a:ext cx="1240150" cy="934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2" name="Picture 14"/>
          <p:cNvPicPr>
            <a:picLocks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6623" y="2307184"/>
            <a:ext cx="1240150" cy="9291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3" name="Picture 15"/>
          <p:cNvPicPr>
            <a:picLocks noChangeArrowheads="1"/>
          </p:cNvPicPr>
          <p:nvPr/>
        </p:nvPicPr>
        <p:blipFill>
          <a:blip r:embed="rId11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0712" y="3510426"/>
            <a:ext cx="1240150" cy="929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4" name="Picture 16" descr="C:\Users\Administrator\Desktop\外国宝宝\u=222155664,4036925749&amp;fm=21&amp;gp=0.jpg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822" y="1053005"/>
            <a:ext cx="1240150" cy="930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3" descr="线条竖版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8904" y="-2562646"/>
            <a:ext cx="17376381" cy="10667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864">
        <p14:gallery dir="l"/>
      </p:transition>
    </mc:Choice>
    <mc:Fallback>
      <p:transition spd="slow" advTm="78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9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9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57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矩形 60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矩形 61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矩形 62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 63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矩形 64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矩形 65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矩形 66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 67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矩形 68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3" y="556508"/>
            <a:ext cx="9829473" cy="249177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80" y="1434565"/>
            <a:ext cx="1818456" cy="175456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959" y="1578787"/>
            <a:ext cx="2172318" cy="185286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13" y="1681056"/>
            <a:ext cx="2191977" cy="197081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8" y="1306782"/>
            <a:ext cx="1779138" cy="2010132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920" y="574914"/>
            <a:ext cx="9829473" cy="1494080"/>
          </a:xfrm>
          <a:prstGeom prst="rect">
            <a:avLst/>
          </a:prstGeom>
        </p:spPr>
      </p:pic>
      <p:sp>
        <p:nvSpPr>
          <p:cNvPr id="36" name="矩形 35"/>
          <p:cNvSpPr/>
          <p:nvPr/>
        </p:nvSpPr>
        <p:spPr>
          <a:xfrm rot="21432839">
            <a:off x="1499180" y="3804988"/>
            <a:ext cx="63235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双击照片替换照片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，</a:t>
            </a:r>
            <a:endParaRPr lang="en-US" altLang="zh-CN" sz="2800" dirty="0" smtClean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  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双击</a:t>
            </a:r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照片颜色选项改变图片颜色。 </a:t>
            </a:r>
            <a:endParaRPr lang="en-US" altLang="zh-CN" sz="2800" dirty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11703">
        <p:dissolve/>
      </p:transition>
    </mc:Choice>
    <mc:Fallback>
      <p:transition spd="slow" advClick="0" advTm="11703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3909015" y="27314"/>
            <a:ext cx="5234985" cy="3273559"/>
            <a:chOff x="3909015" y="27314"/>
            <a:chExt cx="5234985" cy="327355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9015" y="27314"/>
              <a:ext cx="5225807" cy="3273559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624" y="27314"/>
              <a:ext cx="4087376" cy="2564897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-25624" y="-4514"/>
            <a:ext cx="4949678" cy="3451867"/>
            <a:chOff x="-25624" y="-4514"/>
            <a:chExt cx="4949678" cy="345186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514"/>
              <a:ext cx="4924054" cy="345186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624" y="-4514"/>
              <a:ext cx="4347981" cy="3026670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7168892" y="3433568"/>
            <a:ext cx="1975108" cy="1721342"/>
            <a:chOff x="7168892" y="3433568"/>
            <a:chExt cx="1975108" cy="1721342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8892" y="3433568"/>
              <a:ext cx="1975108" cy="170993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5780" y="3577567"/>
              <a:ext cx="1728220" cy="1577343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-25624" y="2420848"/>
            <a:ext cx="2334489" cy="2745538"/>
            <a:chOff x="-25624" y="2420848"/>
            <a:chExt cx="2334489" cy="274553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20848"/>
              <a:ext cx="2308865" cy="27340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624" y="2578629"/>
              <a:ext cx="1975108" cy="2587757"/>
            </a:xfrm>
            <a:prstGeom prst="rect">
              <a:avLst/>
            </a:prstGeom>
          </p:spPr>
        </p:pic>
      </p:grpSp>
      <p:sp>
        <p:nvSpPr>
          <p:cNvPr id="37" name="矩形 36"/>
          <p:cNvSpPr/>
          <p:nvPr/>
        </p:nvSpPr>
        <p:spPr>
          <a:xfrm rot="21432839">
            <a:off x="2369675" y="3021448"/>
            <a:ext cx="63235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双击照片替换照片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，</a:t>
            </a:r>
            <a:endParaRPr lang="en-US" altLang="zh-CN" sz="2800" dirty="0" smtClean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  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双击</a:t>
            </a:r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照片颜色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选项</a:t>
            </a:r>
            <a:endParaRPr lang="en-US" altLang="zh-CN" sz="2800" dirty="0" smtClean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        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改变</a:t>
            </a:r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图片颜色。 </a:t>
            </a:r>
            <a:endParaRPr lang="en-US" altLang="zh-CN" sz="2800" dirty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4999">
        <p14:glitter pattern="hexagon"/>
      </p:transition>
    </mc:Choice>
    <mc:Fallback>
      <p:transition spd="slow" advClick="0" advTm="49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2526" y="1415108"/>
            <a:ext cx="2087757" cy="267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5850" y="591162"/>
            <a:ext cx="1821289" cy="1821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7" r="7013"/>
          <a:stretch>
            <a:fillRect/>
          </a:stretch>
        </p:blipFill>
        <p:spPr bwMode="auto">
          <a:xfrm>
            <a:off x="6359847" y="401754"/>
            <a:ext cx="1411997" cy="18778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35" y="950115"/>
            <a:ext cx="1136876" cy="1462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4081" y="3574762"/>
            <a:ext cx="1484800" cy="1033191"/>
          </a:xfrm>
          <a:prstGeom prst="rect">
            <a:avLst/>
          </a:prstGeom>
          <a:noFill/>
          <a:ln w="158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5267" y="2496797"/>
            <a:ext cx="1218988" cy="912873"/>
          </a:xfrm>
          <a:prstGeom prst="rect">
            <a:avLst/>
          </a:prstGeom>
          <a:noFill/>
          <a:ln w="158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442" y="2452887"/>
            <a:ext cx="1986988" cy="1490040"/>
          </a:xfrm>
          <a:prstGeom prst="rect">
            <a:avLst/>
          </a:prstGeom>
          <a:noFill/>
          <a:ln w="158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C:\Users\Administrator\Desktop\外国宝宝\070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4"/>
          <a:stretch>
            <a:fillRect/>
          </a:stretch>
        </p:blipFill>
        <p:spPr bwMode="auto">
          <a:xfrm>
            <a:off x="3196711" y="2505606"/>
            <a:ext cx="800429" cy="540907"/>
          </a:xfrm>
          <a:prstGeom prst="rect">
            <a:avLst/>
          </a:prstGeom>
          <a:noFill/>
          <a:ln w="158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6229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7" y="1116289"/>
            <a:ext cx="1576835" cy="946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429"/>
          <a:stretch>
            <a:fillRect/>
          </a:stretch>
        </p:blipFill>
        <p:spPr>
          <a:xfrm>
            <a:off x="2738438" y="1116290"/>
            <a:ext cx="1603336" cy="932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5" t="7310" r="-9165" b="7310"/>
          <a:stretch>
            <a:fillRect/>
          </a:stretch>
        </p:blipFill>
        <p:spPr>
          <a:xfrm>
            <a:off x="4443725" y="1116289"/>
            <a:ext cx="1630057" cy="926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97" y="2150892"/>
            <a:ext cx="1576835" cy="11826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472"/>
          <a:stretch>
            <a:fillRect/>
          </a:stretch>
        </p:blipFill>
        <p:spPr>
          <a:xfrm>
            <a:off x="2773884" y="2150010"/>
            <a:ext cx="1589587" cy="1184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28"/>
          <a:stretch>
            <a:fillRect/>
          </a:stretch>
        </p:blipFill>
        <p:spPr>
          <a:xfrm>
            <a:off x="4477263" y="2156660"/>
            <a:ext cx="1624414" cy="1185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"/>
          <a:stretch>
            <a:fillRect/>
          </a:stretch>
        </p:blipFill>
        <p:spPr>
          <a:xfrm>
            <a:off x="6239457" y="2156661"/>
            <a:ext cx="2395602" cy="1206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884" y="3446514"/>
            <a:ext cx="1589587" cy="953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564"/>
          <a:stretch>
            <a:fillRect/>
          </a:stretch>
        </p:blipFill>
        <p:spPr>
          <a:xfrm>
            <a:off x="4474226" y="3446515"/>
            <a:ext cx="1627450" cy="953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741"/>
          <a:stretch>
            <a:fillRect/>
          </a:stretch>
        </p:blipFill>
        <p:spPr>
          <a:xfrm>
            <a:off x="6239456" y="3446514"/>
            <a:ext cx="1643890" cy="953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6366846" y="435287"/>
            <a:ext cx="1287135" cy="14153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595" dirty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青</a:t>
            </a:r>
            <a:endParaRPr lang="zh-CN" altLang="en-US" sz="8595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19961" y="926451"/>
            <a:ext cx="921763" cy="97688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5750" dirty="0">
                <a:solidFill>
                  <a:srgbClr val="5C2E00"/>
                </a:solidFill>
                <a:latin typeface="方正楷体繁体" panose="03000509000000000000" pitchFamily="65" charset="-122"/>
                <a:ea typeface="方正楷体繁体" panose="03000509000000000000" pitchFamily="65" charset="-122"/>
              </a:rPr>
              <a:t>春</a:t>
            </a:r>
            <a:endParaRPr lang="zh-CN" altLang="en-US" sz="5750" dirty="0">
              <a:solidFill>
                <a:srgbClr val="5C2E00"/>
              </a:solidFill>
              <a:latin typeface="方正楷体繁体" panose="03000509000000000000" pitchFamily="65" charset="-122"/>
              <a:ea typeface="方正楷体繁体" panose="03000509000000000000" pitchFamily="65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501112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215271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715183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142589" y="-109856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86776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500935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1356903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-785608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-142832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-1714015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-1142687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-499944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14528">
        <p14:glitter pattern="hexagon"/>
      </p:transition>
    </mc:Choice>
    <mc:Fallback>
      <p:transition spd="slow" advClick="0" advTm="145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6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6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6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6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1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8202" y="1610629"/>
            <a:ext cx="2465499" cy="1648662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3271" y="1361468"/>
            <a:ext cx="2546098" cy="1650828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3351" y="1289460"/>
            <a:ext cx="2647792" cy="1644666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39450" y="1161103"/>
            <a:ext cx="2378180" cy="1583867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1059582"/>
            <a:ext cx="2546098" cy="1650828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61866" y="1259868"/>
            <a:ext cx="2476244" cy="1610345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99655" y="1361468"/>
            <a:ext cx="2647792" cy="1644666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5566" y="1727667"/>
            <a:ext cx="2647792" cy="1644666"/>
          </a:xfrm>
          <a:prstGeom prst="rect">
            <a:avLst/>
          </a:prstGeom>
          <a:solidFill>
            <a:srgbClr val="00ADEA">
              <a:alpha val="89804"/>
            </a:srgbClr>
          </a:solidFill>
          <a:ln w="381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0" name="矩形 29"/>
          <p:cNvSpPr/>
          <p:nvPr/>
        </p:nvSpPr>
        <p:spPr>
          <a:xfrm rot="21432839">
            <a:off x="2153650" y="3084654"/>
            <a:ext cx="632355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双击照片替换照片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，</a:t>
            </a:r>
            <a:endParaRPr lang="en-US" altLang="zh-CN" sz="2800" dirty="0" smtClean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  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双击</a:t>
            </a:r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照片颜色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选项</a:t>
            </a:r>
            <a:endParaRPr lang="en-US" altLang="zh-CN" sz="2800" dirty="0" smtClean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  <a:p>
            <a:r>
              <a:rPr lang="en-US" altLang="zh-CN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</a:t>
            </a:r>
            <a:r>
              <a:rPr lang="en-US" altLang="zh-CN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                         </a:t>
            </a:r>
            <a:r>
              <a:rPr lang="zh-CN" altLang="en-US" sz="2800" dirty="0" smtClean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改变</a:t>
            </a:r>
            <a:r>
              <a:rPr lang="zh-CN" altLang="en-US" sz="2800" dirty="0">
                <a:solidFill>
                  <a:srgbClr val="7B522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</a:rPr>
              <a:t>图片颜色。 </a:t>
            </a:r>
            <a:endParaRPr lang="en-US" altLang="zh-CN" sz="2800" dirty="0">
              <a:solidFill>
                <a:srgbClr val="7B52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92"/>
    </mc:Choice>
    <mc:Fallback>
      <p:transition spd="slow" advTm="19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U:\我图\PPT制作\PPT06致青春\截图\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771550"/>
            <a:ext cx="1573721" cy="976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6" descr="U:\我图\PPT制作\PPT06致青春\截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62" y="1927063"/>
            <a:ext cx="1771678" cy="1508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8" descr="U:\我图\PPT制作\PPT06致青春\截图\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836788"/>
            <a:ext cx="812780" cy="1086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4" descr="U:\我图\PPT制作\PPT06致青春\截图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792014"/>
            <a:ext cx="822691" cy="1131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U:\我图\PPT制作\PPT06致青春\截图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5" y="2067694"/>
            <a:ext cx="1472630" cy="1093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10" descr="U:\我图\PPT制作\PPT06致青春\截图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363838"/>
            <a:ext cx="87608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1" descr="U:\我图\PPT制作\PPT06致青春\截图\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79863"/>
            <a:ext cx="1540775" cy="936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2" descr="U:\我图\PPT制作\PPT06致青春\截图\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63838"/>
            <a:ext cx="867820" cy="11753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13" descr="U:\我图\PPT制作\PPT06致青春\截图\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266" y="2084242"/>
            <a:ext cx="1572688" cy="1135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3" descr="C:\Users\Administrator\Desktop\新建文件夹\致青春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9702"/>
            <a:ext cx="1711136" cy="102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矩形 11"/>
          <p:cNvSpPr/>
          <p:nvPr/>
        </p:nvSpPr>
        <p:spPr>
          <a:xfrm>
            <a:off x="1043608" y="3291830"/>
            <a:ext cx="23583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1200" dirty="0" smtClean="0">
                <a:solidFill>
                  <a:schemeClr val="accent6">
                    <a:lumMod val="50000"/>
                  </a:schemeClr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一份最美好的回忆！</a:t>
            </a:r>
            <a:endParaRPr lang="en-US" altLang="zh-CN" sz="1200" dirty="0" smtClean="0">
              <a:solidFill>
                <a:schemeClr val="accent6">
                  <a:lumMod val="50000"/>
                </a:schemeClr>
              </a:solidFill>
              <a:latin typeface="方正硬笔楷书简体" panose="03000509000000000000" pitchFamily="65" charset="-122"/>
              <a:ea typeface="方正硬笔楷书简体" panose="03000509000000000000" pitchFamily="65" charset="-122"/>
            </a:endParaRPr>
          </a:p>
          <a:p>
            <a:pPr algn="l"/>
            <a:r>
              <a:rPr lang="en-US" altLang="zh-CN" sz="1200" dirty="0" smtClean="0">
                <a:solidFill>
                  <a:schemeClr val="accent6">
                    <a:lumMod val="50000"/>
                  </a:schemeClr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            </a:t>
            </a:r>
            <a:r>
              <a:rPr lang="zh-CN" altLang="en-US" sz="1200" dirty="0" smtClean="0">
                <a:solidFill>
                  <a:schemeClr val="accent6">
                    <a:lumMod val="50000"/>
                  </a:schemeClr>
                </a:solidFill>
                <a:latin typeface="方正硬笔楷书简体" panose="03000509000000000000" pitchFamily="65" charset="-122"/>
                <a:ea typeface="方正硬笔楷书简体" panose="03000509000000000000" pitchFamily="65" charset="-122"/>
              </a:rPr>
              <a:t>怀念那共度的欢乐时光。</a:t>
            </a:r>
            <a:endParaRPr lang="zh-CN" altLang="en-US" sz="1200" dirty="0">
              <a:solidFill>
                <a:schemeClr val="accent6">
                  <a:lumMod val="50000"/>
                </a:schemeClr>
              </a:solidFill>
              <a:latin typeface="方正硬笔楷书简体" panose="03000509000000000000" pitchFamily="65" charset="-122"/>
              <a:ea typeface="方正硬笔楷书简体" panose="03000509000000000000" pitchFamily="65" charset="-122"/>
            </a:endParaRPr>
          </a:p>
        </p:txBody>
      </p:sp>
    </p:spTree>
  </p:cSld>
  <p:clrMapOvr>
    <a:masterClrMapping/>
  </p:clrMapOvr>
  <p:transition spd="slow" advTm="810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583" y="1297726"/>
            <a:ext cx="1799645" cy="10797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85" y="1331855"/>
            <a:ext cx="2204416" cy="1428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58" y="794832"/>
            <a:ext cx="1137294" cy="809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339" y="1793848"/>
            <a:ext cx="1487508" cy="966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188" y="2985422"/>
            <a:ext cx="1688530" cy="1111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0" name="矩形 9"/>
          <p:cNvSpPr/>
          <p:nvPr/>
        </p:nvSpPr>
        <p:spPr>
          <a:xfrm>
            <a:off x="9501112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215271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15183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142589" y="-109856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786776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500935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1356903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785608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142832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1714015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1142687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-499944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01" y="3062107"/>
            <a:ext cx="2745407" cy="10893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177" y="391219"/>
            <a:ext cx="3562788" cy="730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 advClick="0" advTm="10101">
        <p15:prstTrans prst="pageCurlDouble"/>
      </p:transition>
    </mc:Choice>
    <mc:Fallback>
      <p:transition spd="slow" advClick="0" advTm="10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0973" y="390910"/>
            <a:ext cx="6306514" cy="3790140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5" name="矩形 4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8426">
        <p14:vortex dir="r"/>
      </p:transition>
    </mc:Choice>
    <mc:Fallback>
      <p:transition spd="slow" advClick="0" advTm="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35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0" y="987574"/>
            <a:ext cx="13884232" cy="2470962"/>
            <a:chOff x="-2981" y="1756972"/>
            <a:chExt cx="9156401" cy="162955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56972"/>
              <a:ext cx="9144000" cy="1629555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6895" y="1979052"/>
              <a:ext cx="1536525" cy="1173929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538" y="1972279"/>
              <a:ext cx="1499015" cy="1183652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597" y="1944317"/>
              <a:ext cx="1494845" cy="1215605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08" y="1983044"/>
              <a:ext cx="1482342" cy="118365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9548" y="1976271"/>
              <a:ext cx="1524021" cy="1183651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981" y="1938414"/>
              <a:ext cx="1539302" cy="1235054"/>
            </a:xfrm>
            <a:prstGeom prst="rect">
              <a:avLst/>
            </a:prstGeom>
          </p:spPr>
        </p:pic>
      </p:grpSp>
      <p:sp>
        <p:nvSpPr>
          <p:cNvPr id="12" name="椭圆 11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椭圆 14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450541" y="4013651"/>
            <a:ext cx="7649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在我们相聚的日子里，有着最珍惜的情谊</a:t>
            </a: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，</a:t>
            </a:r>
            <a:endParaRPr lang="en-US" altLang="zh-CN" b="1" dirty="0" smtClean="0">
              <a:solidFill>
                <a:schemeClr val="accent2">
                  <a:lumMod val="50000"/>
                </a:scheme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  <a:p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 </a:t>
            </a:r>
            <a:r>
              <a:rPr lang="en-US" altLang="zh-CN" b="1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           </a:t>
            </a:r>
            <a:r>
              <a:rPr lang="zh-CN" altLang="en-US" b="1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在</a:t>
            </a:r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我们年轻的岁月中，有着最真挚的相知，这份缘值得我们珍惜。 </a:t>
            </a:r>
            <a:endParaRPr lang="en-US" altLang="zh-CN" b="1" dirty="0" smtClean="0">
              <a:solidFill>
                <a:schemeClr val="accent2">
                  <a:lumMod val="50000"/>
                </a:scheme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880" y="4437435"/>
            <a:ext cx="775629" cy="55487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28" y="4437435"/>
            <a:ext cx="692100" cy="4653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501">
        <p:blinds dir="vert"/>
      </p:transition>
    </mc:Choice>
    <mc:Fallback>
      <p:transition spd="slow" advClick="0" advTm="10501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10" dur="1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12" dur="1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14" dur="1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16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18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20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22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24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12728E-6 L -0.47969 0.01174 " pathEditMode="relative" rAng="0" ptsTypes="AA">
                                      <p:cBhvr>
                                        <p:cTn id="27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93" y="58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29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3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1.38778E-17 -4.44444E-6 C 0.07083 0.04661 0.14132 0.09352 0.20208 0.07963 C 0.26285 0.06575 0.30122 -0.075 0.36458 -0.08333 C 0.42795 -0.09166 0.52413 0.03457 0.58194 0.02963 C 0.64028 0.0247 0.65903 -0.10493 0.71302 -0.11296 C 0.76701 -0.12098 0.83715 -0.00709 0.90625 -0.01851 C 0.97535 -0.02993 1.08194 -0.14753 1.12813 -0.18148 " pathEditMode="relative" rAng="0" ptsTypes="aaaaaaa">
                                      <p:cBhvr>
                                        <p:cTn id="33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3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37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92 C 0.07083 0.04568 0.14462 0.1 0.20208 0.07932 C 0.25938 0.05834 0.3066 -0.07963 0.34479 -0.12716 C 0.38281 -0.175 0.39271 -0.18858 0.43021 -0.20802 C 0.46771 -0.22777 0.52326 -0.26203 0.57031 -0.2466 C 0.61736 -0.23055 0.6592 -0.1429 0.71302 -0.11358 C 0.76684 -0.08426 0.84063 -0.14907 0.89306 -0.07129 C 0.94549 0.00648 0.99965 0.26482 1.02778 0.3534 " pathEditMode="relative" rAng="0" ptsTypes="aaaaaaaa">
                                      <p:cBhvr>
                                        <p:cTn id="39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00" y="47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41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43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45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79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21330362">
            <a:off x="3222600" y="2637358"/>
            <a:ext cx="505779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dirty="0" smtClean="0">
                <a:solidFill>
                  <a:srgbClr val="C0504D">
                    <a:lumMod val="50000"/>
                  </a:srgb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成长</a:t>
            </a:r>
            <a:r>
              <a:rPr lang="zh-CN" altLang="en-US" sz="3800" dirty="0">
                <a:solidFill>
                  <a:srgbClr val="C0504D">
                    <a:lumMod val="50000"/>
                  </a:srgb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的路上有你有我！</a:t>
            </a:r>
            <a:endParaRPr lang="zh-CN" altLang="en-US" sz="3800" dirty="0">
              <a:solidFill>
                <a:srgbClr val="C0504D">
                  <a:lumMod val="50000"/>
                </a:srgb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 rot="21330362">
            <a:off x="1783190" y="2101696"/>
            <a:ext cx="457048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800" dirty="0">
                <a:solidFill>
                  <a:srgbClr val="C0504D">
                    <a:lumMod val="50000"/>
                  </a:srgb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不管未来有多遥远</a:t>
            </a:r>
            <a:r>
              <a:rPr lang="zh-CN" altLang="en-US" sz="3800" dirty="0" smtClean="0">
                <a:solidFill>
                  <a:srgbClr val="C0504D">
                    <a:lumMod val="50000"/>
                  </a:srgb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，</a:t>
            </a:r>
            <a:endParaRPr lang="zh-CN" altLang="en-US" sz="3800" dirty="0">
              <a:solidFill>
                <a:srgbClr val="C0504D">
                  <a:lumMod val="50000"/>
                </a:srgb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9309">
        <p14:ripple/>
      </p:transition>
    </mc:Choice>
    <mc:Fallback>
      <p:transition spd="slow" advClick="0" advTm="9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1560" y="1203598"/>
            <a:ext cx="8229600" cy="2160240"/>
          </a:xfrm>
        </p:spPr>
        <p:txBody>
          <a:bodyPr>
            <a:normAutofit/>
          </a:bodyPr>
          <a:lstStyle/>
          <a:p>
            <a:r>
              <a:rPr b="1" dirty="0" smtClean="0">
                <a:solidFill>
                  <a:schemeClr val="accent6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某某大学某某系某某届毕业生</a:t>
            </a:r>
            <a:br>
              <a:rPr lang="en-US" altLang="zh-CN" b="1" dirty="0" smtClean="0">
                <a:solidFill>
                  <a:schemeClr val="accent6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</a:br>
            <a:r>
              <a:rPr lang="zh-CN" altLang="en-US" b="1" dirty="0" smtClean="0">
                <a:solidFill>
                  <a:schemeClr val="accent6">
                    <a:lumMod val="50000"/>
                  </a:schemeClr>
                </a:solidFill>
                <a:latin typeface="隶书" panose="02010509060101010101" pitchFamily="49" charset="-122"/>
                <a:ea typeface="隶书" panose="02010509060101010101" pitchFamily="49" charset="-122"/>
              </a:rPr>
              <a:t>我们永远在一起</a:t>
            </a:r>
            <a:endParaRPr lang="zh-CN" altLang="en-US" b="1" dirty="0">
              <a:solidFill>
                <a:schemeClr val="accent6">
                  <a:lumMod val="50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54">
        <p:blinds dir="vert"/>
      </p:transition>
    </mc:Choice>
    <mc:Fallback>
      <p:transition spd="slow" advTm="3054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9" y="145027"/>
            <a:ext cx="1055384" cy="98459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90" y="987575"/>
            <a:ext cx="1369696" cy="9349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47136"/>
            <a:ext cx="1217294" cy="7892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926" y="1640922"/>
            <a:ext cx="1198392" cy="16112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13312"/>
            <a:ext cx="1344488" cy="8503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79" y="771550"/>
            <a:ext cx="1089063" cy="86217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132" y="1783730"/>
            <a:ext cx="1517849" cy="1053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83" y="2865054"/>
            <a:ext cx="1132498" cy="12075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646" y="3977438"/>
            <a:ext cx="1481750" cy="11145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99641"/>
            <a:ext cx="1404155" cy="115541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563638"/>
            <a:ext cx="1080121" cy="14938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5" y="3193153"/>
            <a:ext cx="1440161" cy="101344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36626"/>
            <a:ext cx="1316734" cy="81930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157437"/>
            <a:ext cx="1152128" cy="82862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80" y="4227934"/>
            <a:ext cx="775629" cy="55487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4227934"/>
            <a:ext cx="692100" cy="465377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95012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10215602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1071566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9144000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矩形 34"/>
          <p:cNvSpPr/>
          <p:nvPr/>
        </p:nvSpPr>
        <p:spPr>
          <a:xfrm>
            <a:off x="9786974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/>
          <p:cNvSpPr/>
          <p:nvPr/>
        </p:nvSpPr>
        <p:spPr>
          <a:xfrm>
            <a:off x="10501354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矩形 36"/>
          <p:cNvSpPr/>
          <p:nvPr/>
        </p:nvSpPr>
        <p:spPr>
          <a:xfrm>
            <a:off x="-1357322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矩形 37"/>
          <p:cNvSpPr/>
          <p:nvPr/>
        </p:nvSpPr>
        <p:spPr>
          <a:xfrm>
            <a:off x="-78585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-142876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 39"/>
          <p:cNvSpPr/>
          <p:nvPr/>
        </p:nvSpPr>
        <p:spPr>
          <a:xfrm>
            <a:off x="-1714544" y="-571540"/>
            <a:ext cx="142876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-1143040" y="-571540"/>
            <a:ext cx="214314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/>
          <p:cNvSpPr/>
          <p:nvPr/>
        </p:nvSpPr>
        <p:spPr>
          <a:xfrm>
            <a:off x="-500098" y="-571540"/>
            <a:ext cx="71438" cy="571504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7479">
        <p14:vortex dir="r"/>
      </p:transition>
    </mc:Choice>
    <mc:Fallback>
      <p:transition spd="slow" advClick="0" advTm="7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3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3" presetID="2" presetClass="entr" presetSubtype="2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1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" presetClass="entr" presetSubtype="2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2" presetClass="entr" presetSubtype="2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8000"/>
                            </p:stCondLst>
                            <p:childTnLst>
                              <p:par>
                                <p:cTn id="20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8500"/>
                            </p:stCondLst>
                            <p:childTnLst>
                              <p:par>
                                <p:cTn id="2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486">
            <a:off x="389536" y="1810440"/>
            <a:ext cx="3037684" cy="2526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8" r="20623"/>
          <a:stretch>
            <a:fillRect/>
          </a:stretch>
        </p:blipFill>
        <p:spPr>
          <a:xfrm>
            <a:off x="4428028" y="958910"/>
            <a:ext cx="1367730" cy="174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559" y="1605533"/>
            <a:ext cx="1151916" cy="109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143" y="2838843"/>
            <a:ext cx="1171459" cy="1095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8" r="20623"/>
          <a:stretch>
            <a:fillRect/>
          </a:stretch>
        </p:blipFill>
        <p:spPr>
          <a:xfrm>
            <a:off x="6875545" y="2838841"/>
            <a:ext cx="1367730" cy="17424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  <a:headEnd/>
            <a:tailEnd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00" y="536343"/>
            <a:ext cx="975857" cy="84513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17" y="4158764"/>
            <a:ext cx="975857" cy="8451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8810" y="279584"/>
            <a:ext cx="3671275" cy="738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582A04"/>
                </a:solidFill>
                <a:latin typeface="迷你简美黑" panose="03000509000000000000" pitchFamily="65" charset="-122"/>
                <a:ea typeface="迷你简美黑" panose="03000509000000000000" pitchFamily="65" charset="-122"/>
              </a:rPr>
              <a:t>一生经历一次的青春，</a:t>
            </a:r>
            <a:endParaRPr lang="en-US" altLang="zh-CN" sz="1400" dirty="0">
              <a:solidFill>
                <a:srgbClr val="582A04"/>
              </a:solidFill>
              <a:latin typeface="迷你简美黑" panose="03000509000000000000" pitchFamily="65" charset="-122"/>
              <a:ea typeface="迷你简美黑" panose="03000509000000000000" pitchFamily="65" charset="-122"/>
            </a:endParaRPr>
          </a:p>
          <a:p>
            <a:r>
              <a:rPr lang="zh-CN" altLang="en-US" sz="1400" dirty="0">
                <a:solidFill>
                  <a:srgbClr val="582A04"/>
                </a:solidFill>
                <a:latin typeface="迷你简美黑" panose="03000509000000000000" pitchFamily="65" charset="-122"/>
                <a:ea typeface="迷你简美黑" panose="03000509000000000000" pitchFamily="65" charset="-122"/>
              </a:rPr>
              <a:t>目的只是听一次花开的声音，</a:t>
            </a:r>
            <a:endParaRPr lang="en-US" altLang="zh-CN" sz="1400" dirty="0">
              <a:solidFill>
                <a:srgbClr val="582A04"/>
              </a:solidFill>
              <a:latin typeface="迷你简美黑" panose="03000509000000000000" pitchFamily="65" charset="-122"/>
              <a:ea typeface="迷你简美黑" panose="03000509000000000000" pitchFamily="65" charset="-122"/>
            </a:endParaRPr>
          </a:p>
          <a:p>
            <a:r>
              <a:rPr lang="zh-CN" altLang="en-US" sz="1400" dirty="0">
                <a:solidFill>
                  <a:srgbClr val="582A04"/>
                </a:solidFill>
                <a:latin typeface="迷你简美黑" panose="03000509000000000000" pitchFamily="65" charset="-122"/>
                <a:ea typeface="迷你简美黑" panose="03000509000000000000" pitchFamily="65" charset="-122"/>
              </a:rPr>
              <a:t>看一次花落的寂然，然后散场。</a:t>
            </a:r>
            <a:endParaRPr lang="zh-CN" altLang="en-US" sz="1400" dirty="0">
              <a:solidFill>
                <a:srgbClr val="582A04"/>
              </a:solidFill>
              <a:latin typeface="迷你简美黑" panose="03000509000000000000" pitchFamily="65" charset="-122"/>
              <a:ea typeface="迷你简美黑" panose="03000509000000000000" pitchFamily="65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501112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0205208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715183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142589" y="-109856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786776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500935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1356903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785608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-142832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-1714015" y="-45031"/>
            <a:ext cx="142832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-1142687" y="-45031"/>
            <a:ext cx="214248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-499944" y="-45031"/>
            <a:ext cx="71416" cy="514496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 advTm="7609">
        <p14:flip dir="r"/>
      </p:transition>
    </mc:Choice>
    <mc:Fallback>
      <p:transition spd="slow" advClick="0" advTm="76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3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2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301" y="1131591"/>
            <a:ext cx="2546699" cy="407700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028" y="504199"/>
            <a:ext cx="1268273" cy="136815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784909" y="915566"/>
            <a:ext cx="1365507" cy="1316739"/>
            <a:chOff x="2180112" y="1860591"/>
            <a:chExt cx="1365507" cy="131673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112" y="1860591"/>
              <a:ext cx="1365507" cy="1316739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885" y="2065061"/>
              <a:ext cx="902210" cy="920498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2150416" y="915566"/>
            <a:ext cx="1365507" cy="1316739"/>
            <a:chOff x="2180112" y="1860591"/>
            <a:chExt cx="1365507" cy="1316739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112" y="1860591"/>
              <a:ext cx="1365507" cy="1316739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885" y="2065061"/>
              <a:ext cx="902210" cy="920498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784909" y="2139702"/>
            <a:ext cx="1365507" cy="1316739"/>
            <a:chOff x="2180112" y="1860591"/>
            <a:chExt cx="1365507" cy="131673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112" y="1860591"/>
              <a:ext cx="1365507" cy="131673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885" y="2065061"/>
              <a:ext cx="902210" cy="920498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2150416" y="2139702"/>
            <a:ext cx="1365507" cy="1316739"/>
            <a:chOff x="2180112" y="1860591"/>
            <a:chExt cx="1365507" cy="1316739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112" y="1860591"/>
              <a:ext cx="1365507" cy="1316739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885" y="2065061"/>
              <a:ext cx="902210" cy="92049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3515923" y="2139702"/>
            <a:ext cx="1365507" cy="1316739"/>
            <a:chOff x="2180112" y="1860591"/>
            <a:chExt cx="1365507" cy="1316739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0112" y="1860591"/>
              <a:ext cx="1365507" cy="1316739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5885" y="2065061"/>
              <a:ext cx="902210" cy="920498"/>
            </a:xfrm>
            <a:prstGeom prst="rect">
              <a:avLst/>
            </a:prstGeom>
          </p:spPr>
        </p:pic>
      </p:grpSp>
      <p:sp>
        <p:nvSpPr>
          <p:cNvPr id="22" name="矩形 21"/>
          <p:cNvSpPr/>
          <p:nvPr/>
        </p:nvSpPr>
        <p:spPr>
          <a:xfrm rot="21432839">
            <a:off x="755576" y="3723878"/>
            <a:ext cx="5070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一番苦读，一轮拼搏，一朝梦圆</a:t>
            </a:r>
            <a:r>
              <a:rPr lang="en-US" altLang="zh-CN" sz="2200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!</a:t>
            </a:r>
            <a:endParaRPr lang="en-US" altLang="zh-CN" sz="2200" b="1" dirty="0">
              <a:solidFill>
                <a:schemeClr val="accent2">
                  <a:lumMod val="50000"/>
                </a:scheme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</p:txBody>
      </p:sp>
      <p:sp>
        <p:nvSpPr>
          <p:cNvPr id="23" name="矩形 22"/>
          <p:cNvSpPr/>
          <p:nvPr/>
        </p:nvSpPr>
        <p:spPr>
          <a:xfrm rot="21432839">
            <a:off x="1539608" y="4254936"/>
            <a:ext cx="5070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200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一段岁月，一种情怀，一次相聚</a:t>
            </a:r>
            <a:r>
              <a:rPr lang="en-US" altLang="zh-CN" sz="2200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!</a:t>
            </a:r>
            <a:endParaRPr lang="en-US" altLang="zh-CN" sz="2200" b="1" dirty="0">
              <a:solidFill>
                <a:schemeClr val="accent2">
                  <a:lumMod val="50000"/>
                </a:scheme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 advClick="0" advTm="8162">
        <p14:honeycomb/>
      </p:transition>
    </mc:Choice>
    <mc:Fallback>
      <p:transition spd="slow" advClick="0" advTm="8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49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51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53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55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57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59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61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63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65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67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1.38778E-17 -4.44444E-6 C 0.07083 0.04661 0.14132 0.09352 0.20208 0.07963 C 0.26285 0.06575 0.30122 -0.075 0.36458 -0.08333 C 0.42795 -0.09166 0.52413 0.03457 0.58194 0.02963 C 0.64028 0.0247 0.65903 -0.10493 0.71302 -0.11296 C 0.76701 -0.12098 0.83715 -0.00709 0.90625 -0.01851 C 0.97535 -0.02993 1.08194 -0.14753 1.12813 -0.18148 " pathEditMode="relative" rAng="0" ptsTypes="aaaaaaa">
                                      <p:cBhvr>
                                        <p:cTn id="69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71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73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92 C 0.07083 0.04568 0.14462 0.1 0.20208 0.07932 C 0.25938 0.05834 0.3066 -0.07963 0.34479 -0.12716 C 0.38281 -0.175 0.39271 -0.18858 0.43021 -0.20802 C 0.46771 -0.22777 0.52326 -0.26203 0.57031 -0.2466 C 0.61736 -0.23055 0.6592 -0.1429 0.71302 -0.11358 C 0.76684 -0.08426 0.84063 -0.14907 0.89306 -0.07129 C 0.94549 0.00648 0.99965 0.26482 1.02778 0.3534 " pathEditMode="relative" rAng="0" ptsTypes="aaaaaaaa">
                                      <p:cBhvr>
                                        <p:cTn id="75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00" y="470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77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79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81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3443899" y="2513313"/>
            <a:ext cx="2395733" cy="1938532"/>
            <a:chOff x="3443899" y="2999584"/>
            <a:chExt cx="2395733" cy="193853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899" y="2999584"/>
              <a:ext cx="2395733" cy="1938532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0334" y="3150769"/>
              <a:ext cx="1901956" cy="144475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3563888" y="483518"/>
            <a:ext cx="1837948" cy="2235713"/>
            <a:chOff x="3563888" y="969789"/>
            <a:chExt cx="1837948" cy="2235713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3888" y="969789"/>
              <a:ext cx="1837948" cy="2235713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954" y="1093693"/>
              <a:ext cx="1595631" cy="1865380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6511001" y="2219848"/>
            <a:ext cx="2404877" cy="1746508"/>
            <a:chOff x="6511001" y="2706119"/>
            <a:chExt cx="2404877" cy="174650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86385">
              <a:off x="6511001" y="2706119"/>
              <a:ext cx="2404877" cy="174650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9362">
              <a:off x="6657305" y="2803796"/>
              <a:ext cx="2112268" cy="1508763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5839632" y="955067"/>
            <a:ext cx="2450597" cy="2116840"/>
            <a:chOff x="5839632" y="1441338"/>
            <a:chExt cx="2450597" cy="211684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9632" y="1441338"/>
              <a:ext cx="2450597" cy="211684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5412" y="1731412"/>
              <a:ext cx="2034544" cy="1641351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1907704" y="1404761"/>
            <a:ext cx="2734062" cy="2176276"/>
            <a:chOff x="1907704" y="1891032"/>
            <a:chExt cx="2734062" cy="2176276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7704" y="1891032"/>
              <a:ext cx="2734062" cy="2176276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544" y="2072405"/>
              <a:ext cx="2276861" cy="1760224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567983" y="1292742"/>
            <a:ext cx="1874524" cy="2290577"/>
            <a:chOff x="4567983" y="1779013"/>
            <a:chExt cx="1874524" cy="229057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7983" y="1779013"/>
              <a:ext cx="1874524" cy="229057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3525" y="1857597"/>
              <a:ext cx="1613919" cy="2116840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/>
        </p:nvGrpSpPr>
        <p:grpSpPr>
          <a:xfrm>
            <a:off x="107504" y="1365399"/>
            <a:ext cx="2084836" cy="2560325"/>
            <a:chOff x="107504" y="1851670"/>
            <a:chExt cx="2084836" cy="256032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1851670"/>
              <a:ext cx="2084836" cy="256032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008" y="1977117"/>
              <a:ext cx="1522479" cy="2144272"/>
            </a:xfrm>
            <a:prstGeom prst="rect">
              <a:avLst/>
            </a:prstGeom>
          </p:spPr>
        </p:pic>
      </p:grpSp>
      <p:sp>
        <p:nvSpPr>
          <p:cNvPr id="26" name="椭圆 25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椭圆 39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1432839">
            <a:off x="1791073" y="4289509"/>
            <a:ext cx="550851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600" b="1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年年季季思旧友，岁岁月月望</a:t>
            </a:r>
            <a:r>
              <a:rPr lang="zh-CN" altLang="en-US" sz="2600" b="1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同窗</a:t>
            </a:r>
            <a:r>
              <a:rPr lang="en-US" altLang="zh-CN" sz="2600" b="1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!</a:t>
            </a:r>
            <a:endParaRPr lang="en-US" altLang="zh-CN" sz="2600" b="1" dirty="0">
              <a:solidFill>
                <a:schemeClr val="accent2">
                  <a:lumMod val="50000"/>
                </a:scheme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13038">
        <p14:prism/>
      </p:transition>
    </mc:Choice>
    <mc:Fallback>
      <p:transition spd="slow" advTm="130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44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46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48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50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52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54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56" dur="1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58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6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62" dur="1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2.77556E-17 0.00741 C 0.07083 0.05401 0.14132 0.10093 0.20208 0.08704 C 0.26285 0.07315 0.30122 -0.06759 0.36458 -0.07592 C 0.42795 -0.08426 0.52413 0.04198 0.58177 0.03704 C 0.64028 0.0321 0.65903 -0.09753 0.71302 -0.10555 C 0.76701 -0.11358 0.83715 0.00031 0.90625 -0.01111 C 0.97535 -0.02253 1.08194 -0.14012 1.12813 -0.17407 " pathEditMode="relative" rAng="0" ptsTypes="aaaaaaa">
                                      <p:cBhvr>
                                        <p:cTn id="64" dur="1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6" y="-4414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66" dur="1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6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92 C 0.07083 0.04568 0.14462 0.1 0.20208 0.07932 C 0.25938 0.05834 0.3066 -0.07963 0.34479 -0.12716 C 0.38281 -0.175 0.39271 -0.18858 0.43021 -0.20802 C 0.46771 -0.22777 0.52326 -0.26203 0.57031 -0.2466 C 0.61736 -0.23055 0.6592 -0.1429 0.71302 -0.11358 C 0.76684 -0.08426 0.84063 -0.14907 0.89306 -0.07129 C 0.94549 0.00648 0.99965 0.26482 1.02778 0.3534 " pathEditMode="relative" rAng="0" ptsTypes="aaaaaaaa">
                                      <p:cBhvr>
                                        <p:cTn id="70" dur="1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00" y="470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72" dur="1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74" dur="1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76" dur="1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635646"/>
            <a:ext cx="2918059" cy="32986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508" y="4064506"/>
            <a:ext cx="2130556" cy="10789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488206"/>
            <a:ext cx="1060706" cy="71323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351" y="3725003"/>
            <a:ext cx="1417323" cy="142189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99592" y="1635646"/>
            <a:ext cx="51845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       挥手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告别，扬帆远航。别不了的，是你抛出的那根友谊的缆绳，无形中牢牢地系在我的心上。</a:t>
            </a: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?? </a:t>
            </a:r>
            <a:br>
              <a:rPr lang="en-US" altLang="zh-CN" sz="2000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</a:br>
            <a:r>
              <a:rPr lang="en-US" altLang="zh-CN" sz="2000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        </a:t>
            </a:r>
            <a:r>
              <a:rPr lang="zh-CN" altLang="en-US" sz="2000" dirty="0" smtClean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一</a:t>
            </a:r>
            <a:r>
              <a:rPr lang="zh-CN" altLang="en-US" sz="2000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声汽笛，跌落在旷野；无限的惆怅与孤独，在别离的那一刻，一齐涌上心头。</a:t>
            </a:r>
            <a:r>
              <a:rPr lang="en-US" altLang="zh-CN" sz="2000" dirty="0">
                <a:solidFill>
                  <a:schemeClr val="accent2">
                    <a:lumMod val="50000"/>
                  </a:schemeClr>
                </a:solidFill>
                <a:latin typeface="方正硬笔行书简体" panose="03000509000000000000" pitchFamily="65" charset="-122"/>
                <a:ea typeface="方正硬笔行书简体" panose="03000509000000000000" pitchFamily="65" charset="-122"/>
              </a:rPr>
              <a:t>?? </a:t>
            </a:r>
            <a:endParaRPr lang="en-US" altLang="zh-CN" sz="2000" b="1" dirty="0">
              <a:solidFill>
                <a:schemeClr val="accent2">
                  <a:lumMod val="50000"/>
                </a:schemeClr>
              </a:solidFill>
              <a:latin typeface="方正硬笔行书简体" panose="03000509000000000000" pitchFamily="65" charset="-122"/>
              <a:ea typeface="方正硬笔行书简体" panose="03000509000000000000" pitchFamily="65" charset="-122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-1143040" y="100011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-714412" y="2143122"/>
            <a:ext cx="285752" cy="28575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-1428792" y="164305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-1857420" y="214296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-428628" y="171449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-1071570" y="128586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-1143040" y="1785932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-714412" y="2786064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-1357354" y="235743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-1928858" y="2571750"/>
            <a:ext cx="785818" cy="78581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-1071602" y="421480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-1857402" y="3643320"/>
            <a:ext cx="571486" cy="571486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-714380" y="3857616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-1285852" y="3500458"/>
            <a:ext cx="285688" cy="2856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-1428792" y="3929054"/>
            <a:ext cx="642942" cy="642942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-2214610" y="4000510"/>
            <a:ext cx="428628" cy="42862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-1571686" y="4571978"/>
            <a:ext cx="285788" cy="285788"/>
          </a:xfrm>
          <a:prstGeom prst="ellipse">
            <a:avLst/>
          </a:prstGeom>
          <a:solidFill>
            <a:srgbClr val="FFFFCC">
              <a:alpha val="60000"/>
            </a:srgb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10072">
        <p:checker/>
      </p:transition>
    </mc:Choice>
    <mc:Fallback>
      <p:transition spd="slow" advClick="0" advTm="1007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88755E-6 C 0.0342 0.02224 0.12795 0.11059 0.20556 0.13284 C 0.28316 0.15508 0.39028 0.16002 0.46598 0.13284 C 0.54167 0.10565 0.60052 0.01297 0.65955 -0.0312 C 0.71858 -0.07538 0.7599 -0.13717 0.81997 -0.13284 C 0.88004 -0.12852 0.96511 -0.01452 1.01979 -0.00556 C 1.07448 0.0034 1.10747 -0.03985 1.14792 -0.07971 " pathEditMode="relative" rAng="0" ptsTypes="aaaaaaa">
                                      <p:cBhvr>
                                        <p:cTn id="29" dur="1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400" y="11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-0.00451 -4.44444E-6 C 0.06632 0.04661 0.13681 0.09352 0.19757 0.07963 C 0.25833 0.06575 0.30087 -0.0753 0.36007 -0.08333 C 0.41892 -0.09135 0.49306 0.03704 0.55069 0.0321 C 0.60903 0.02716 0.65 -0.10463 0.70851 -0.11296 C 0.76701 -0.12129 0.83264 -0.00709 0.90174 -0.01851 C 0.97083 -0.02993 1.07743 -0.14753 1.12361 -0.18148 " pathEditMode="relative" rAng="0" ptsTypes="aaaaaaa">
                                      <p:cBhvr>
                                        <p:cTn id="31" dur="1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5E-6 -0.00031 C 0.02812 0.02008 0.11614 0.10534 0.16927 0.1214 C 0.22239 0.13747 0.27482 0.12604 0.3184 0.09607 C 0.36198 0.06611 0.38837 -0.00989 0.43125 -0.05932 C 0.47396 -0.10875 0.52413 -0.1971 0.57552 -0.2005 C 0.62691 -0.2039 0.68385 -0.09237 0.73923 -0.07909 C 0.79427 -0.06581 0.86354 -0.06025 0.9059 -0.12141 C 0.94809 -0.18258 0.975 -0.37875 0.99323 -0.44671 " pathEditMode="relative" rAng="0" ptsTypes="aaaaaaaa">
                                      <p:cBhvr>
                                        <p:cTn id="33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540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31 C 0.03785 0.02346 0.15139 0.11759 0.22674 0.14136 C 0.30243 0.16512 0.37413 0.16173 0.45382 0.14321 C 0.53351 0.12469 0.63698 0.07222 0.70521 0.02963 C 0.77344 -0.01296 0.80764 -0.10679 0.86354 -0.11296 C 0.91945 -0.11883 0.98385 -0.00185 1.04028 -0.00679 C 1.0967 -0.01173 1.16806 -0.11389 1.20174 -0.14197 " pathEditMode="relative" rAng="0" ptsTypes="aaaaaaa">
                                      <p:cBhvr>
                                        <p:cTn id="35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100" y="12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0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37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0.00093 C 0.07083 0.04572 0.14462 0.10009 0.20208 0.07939 C 0.25938 0.05838 0.30365 -0.07476 0.34479 -0.12728 C 0.38594 -0.1798 0.41181 -0.21533 0.44931 -0.23541 C 0.48681 -0.25549 0.52622 -0.26753 0.57031 -0.24715 C 0.61424 -0.22676 0.66771 -0.15385 0.71302 -0.11369 C 0.75833 -0.07353 0.79531 0.04912 0.84201 -0.00618 C 0.88872 -0.06148 0.96181 -0.35434 0.99323 -0.44671 " pathEditMode="relative" rAng="0" ptsTypes="aaaaaaaa">
                                      <p:cBhvr>
                                        <p:cTn id="39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41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C 0.07084 0.04661 0.14132 0.09352 0.20191 0.07963 C 0.26285 0.06574 0.30122 -0.075 0.36459 -0.08333 C 0.42795 -0.09166 0.52413 0.03457 0.58229 0.02963 C 0.64028 0.02469 0.65729 -0.10895 0.71302 -0.11296 C 0.76875 -0.11697 0.84896 0.00648 0.91719 0.00556 C 0.98542 0.00463 1.07952 -0.09259 1.1224 -0.11852 " pathEditMode="relative" rAng="0" ptsTypes="aaaaaaa">
                                      <p:cBhvr>
                                        <p:cTn id="43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 -0.00062 C 0.07083 0.0466 0.14722 0.07809 0.20208 0.07963 C 0.25677 0.08117 0.29253 0.05062 0.32813 0.00895 C 0.36372 -0.03241 0.37535 -0.12778 0.41563 -0.17037 C 0.4559 -0.21296 0.52083 -0.25586 0.57031 -0.2463 C 0.61979 -0.23673 0.66545 -0.14969 0.71302 -0.11327 C 0.76059 -0.07623 0.8066 -0.00833 0.85625 -0.02593 C 0.9059 -0.04383 0.97639 -0.13025 1.01128 -0.22037 C 1.04618 -0.3108 1.05434 -0.49444 1.06563 -0.56667 " pathEditMode="relative" rAng="0" ptsTypes="aaaaaaaaa">
                                      <p:cBhvr>
                                        <p:cTn id="45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300" y="-242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8709E-6 C 0.03993 0.02193 0.1625 0.11924 0.23923 0.13222 C 0.31614 0.14519 0.39271 0.12233 0.46146 0.07847 C 0.53021 0.0346 0.59045 -0.0933 0.65208 -0.13037 C 0.71371 -0.16744 0.77673 -0.16713 0.83142 -0.14458 C 0.88611 -0.12203 0.92656 -0.01854 0.98055 0.00494 C 1.03455 0.02842 1.10868 0.00988 1.15521 -0.0034 C 1.20173 -0.01668 1.23819 -0.05932 1.25989 -0.07414 " pathEditMode="relative" rAng="0" ptsTypes="aaaaaaaa">
                                      <p:cBhvr>
                                        <p:cTn id="47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00" y="-110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-1.38778E-17 -4.44444E-6 C 0.07083 0.04661 0.14132 0.09352 0.20208 0.07963 C 0.26285 0.06575 0.30122 -0.075 0.36458 -0.08333 C 0.42795 -0.09166 0.52413 0.03457 0.58194 0.02963 C 0.64028 0.0247 0.65903 -0.10493 0.71302 -0.11296 C 0.76701 -0.12098 0.83715 -0.00709 0.90625 -0.01851 C 0.97535 -0.02993 1.08194 -0.14753 1.12813 -0.18148 " pathEditMode="relative" rAng="0" ptsTypes="aaaaaaa">
                                      <p:cBhvr>
                                        <p:cTn id="49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400" y="-440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31 C 0.07083 0.0466 0.14913 0.08086 0.20208 0.07963 C 0.25486 0.07839 0.29114 0.01975 0.31823 -0.00741 C 0.34496 -0.03457 0.32257 -0.04383 0.36458 -0.08364 C 0.40659 -0.12346 0.51232 -0.24105 0.57031 -0.24599 C 0.62778 -0.25124 0.65972 -0.15185 0.71302 -0.11297 C 0.76632 -0.07408 0.8375 -0.01759 0.89045 -0.01235 C 0.9434 -0.0071 0.971 -0.02068 1.03073 -0.08148 C 1.09045 -0.14229 1.2033 -0.31605 1.24878 -0.37778 " pathEditMode="relative" rAng="0" ptsTypes="aaaaaaaaa">
                                      <p:cBhvr>
                                        <p:cTn id="51" dur="1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400" y="-1480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2.5E-6 5.55112E-17 C 0.07084 0.0466 0.14115 0.09352 0.20209 0.07963 C 0.26285 0.06574 0.30122 -0.075 0.36459 -0.08333 C 0.42795 -0.09167 0.52413 0.03457 0.58229 0.02963 C 0.64028 0.02469 0.65729 -0.09938 0.71302 -0.11296 C 0.76875 -0.12654 0.85747 -0.11543 0.91719 -0.05278 C 0.97691 0.00988 1.03924 0.19784 1.07136 0.26389 " pathEditMode="relative" rAng="0" ptsTypes="aaaaaaa">
                                      <p:cBhvr>
                                        <p:cTn id="53" dur="1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00" y="690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92 C 0.07083 0.04568 0.14462 0.1 0.20208 0.07932 C 0.25938 0.05834 0.3066 -0.07963 0.34479 -0.12716 C 0.38281 -0.175 0.39271 -0.18858 0.43021 -0.20802 C 0.46771 -0.22777 0.52326 -0.26203 0.57031 -0.2466 C 0.61736 -0.23055 0.6592 -0.1429 0.71302 -0.11358 C 0.76684 -0.08426 0.84063 -0.14907 0.89306 -0.07129 C 0.94549 0.00648 0.99965 0.26482 1.02778 0.3534 " pathEditMode="relative" rAng="0" ptsTypes="aaaaaaaa">
                                      <p:cBhvr>
                                        <p:cTn id="55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00" y="470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animMotion origin="layout" path="M 6.38889E-6 3.08642E-6 C 0.0856 0.0466 0.17119 0.09352 0.2448 0.07963 C 0.31841 0.06574 0.36494 -0.075 0.44167 -0.08334 C 0.51841 -0.09167 0.6349 0.03456 0.70522 0.02963 C 0.77553 0.02469 0.81112 -0.1071 0.86355 -0.11297 C 0.91598 -0.11883 0.9724 -0.01111 1.0198 -0.00556 C 1.06719 3.08642E-6 1.10747 -0.03982 1.14792 -0.07963 " pathEditMode="relative" ptsTypes="aaaaaaA">
                                      <p:cBhvr>
                                        <p:cTn id="57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4.44444E-6 C 0.07083 0.04661 0.14132 0.09352 0.20191 0.07963 C 0.26285 0.06575 0.3033 -0.06759 0.36458 -0.08333 C 0.42587 -0.09907 0.50208 -0.0037 0.57014 -0.0145 C 0.63819 -0.0253 0.70573 -0.12284 0.77292 -0.14784 C 0.8401 -0.17284 0.88941 -0.19444 0.97292 -0.16512 C 1.05642 -0.1358 1.21146 -0.01265 1.27431 0.02747 " pathEditMode="relative" rAng="0" ptsTypes="aaaaaaa">
                                      <p:cBhvr>
                                        <p:cTn id="59" dur="1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700" y="-510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animMotion origin="layout" path="M -2.77556E-17 -0.00062 C 0.07083 0.0466 0.14722 0.07808 0.20208 0.07963 C 0.25677 0.08117 0.29253 0.05061 0.32813 0.00895 C 0.36372 -0.03241 0.37535 -0.12778 0.41563 -0.17007 C 0.4559 -0.21266 0.52083 -0.25556 0.57031 -0.24599 C 0.61979 -0.23642 0.66545 -0.14969 0.71302 -0.11327 C 0.76059 -0.07624 0.79705 -0.00895 0.85625 -0.02593 C 0.91545 -0.0429 1.01372 -0.13118 1.06875 -0.21544 C 1.12378 -0.29969 1.16215 -0.46574 1.18681 -0.53148 " pathEditMode="relative" rAng="0" ptsTypes="aaaaaaaaa">
                                      <p:cBhvr>
                                        <p:cTn id="61" dur="1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00" y="-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\\Art-cq\网络图片\图片素材\同学会\0 (108)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525" y="790133"/>
            <a:ext cx="642182" cy="6156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\\Art-cq\网络图片\图片素材\同学会\0 (1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39616" y="4355673"/>
            <a:ext cx="889331" cy="564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\\Art-cq\网络图片\图片素材\同学会\0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946" y="1541179"/>
            <a:ext cx="1214365" cy="9107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\\Art-cq\网络图片\图片素材\同学会\0 (12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07629" y="784736"/>
            <a:ext cx="592857" cy="631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\\Art-cq\网络图片\图片素材\同学会\0 (100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495" y="2574523"/>
            <a:ext cx="890293" cy="1188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\\Art-cq\网络图片\图片素材\同学会\0 (1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03" y="1516690"/>
            <a:ext cx="1218683" cy="9140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\\Art-cq\网络图片\图片素材\同学会\0 (3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617" y="788721"/>
            <a:ext cx="646278" cy="6197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\\Art-cq\网络图片\图片素材\同学会\0 (76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25" y="3599589"/>
            <a:ext cx="860649" cy="644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7" descr="\\Art-cq\网络图片\图片素材\同学会\0 (107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38" y="1524807"/>
            <a:ext cx="881972" cy="6589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8" descr="\\Art-cq\网络图片\图片素材\复古怀旧\0 (305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997" y="1527600"/>
            <a:ext cx="1068958" cy="6680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9" descr="\\Art-cq\网络图片\图片素材\复古怀旧\0 (342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560" y="3599589"/>
            <a:ext cx="851895" cy="6389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\\Art-cq\网络图片\图片素材\同学会\0 (97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402" y="2556991"/>
            <a:ext cx="846332" cy="1129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3" descr="\\Art-cq\网络图片\图片素材\同学会\0 (34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239" y="793880"/>
            <a:ext cx="713936" cy="6279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\\Art-cq\网络图片\图片素材\同学会\0 (126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514" y="2303877"/>
            <a:ext cx="1844721" cy="11516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椭圆 40"/>
          <p:cNvSpPr/>
          <p:nvPr/>
        </p:nvSpPr>
        <p:spPr>
          <a:xfrm>
            <a:off x="9417348" y="5076763"/>
            <a:ext cx="87994" cy="8799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2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9286136" y="2504493"/>
            <a:ext cx="240394" cy="211992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2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9438536" y="3979671"/>
            <a:ext cx="87994" cy="87994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52000">
                <a:schemeClr val="accent1">
                  <a:shade val="100000"/>
                  <a:satMod val="115000"/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Picture 2" descr="F:\广告\原创设计\PPT\同学录同学会\背景\素材\0 (170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3754" flipH="1">
            <a:off x="6912475" y="290932"/>
            <a:ext cx="959974" cy="2826590"/>
          </a:xfrm>
          <a:prstGeom prst="rect">
            <a:avLst/>
          </a:prstGeom>
          <a:noFill/>
          <a:effectLst>
            <a:outerShdw blurRad="228600" dist="25400" dir="18900000" sy="23000" kx="-1200000" algn="bl" rotWithShape="0">
              <a:schemeClr val="accent3">
                <a:lumMod val="50000"/>
                <a:alpha val="52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\\Art-cq\设计ppt资源\同学录同学会\背景\素材\0 (83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07346">
            <a:off x="5515844" y="2737465"/>
            <a:ext cx="774608" cy="930605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\\Art-cq\设计ppt资源\同学录同学会\背景\素材\0 (83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00721">
            <a:off x="7790769" y="3139609"/>
            <a:ext cx="391784" cy="470686"/>
          </a:xfrm>
          <a:prstGeom prst="rect">
            <a:avLst/>
          </a:prstGeom>
          <a:noFill/>
          <a:effectLst>
            <a:outerShdw blurRad="50800" dist="63500" dir="5400000" algn="t" rotWithShape="0">
              <a:schemeClr val="bg1">
                <a:lumMod val="50000"/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425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9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9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66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72" dur="4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58" presetClass="path" presetSubtype="0" repeatCount="4000" accel="50000" decel="5000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animMotion origin="layout" path="M -4.72222E-6 -0.0011 L -0.14166 0.03366 C -0.17118 0.04167 -0.21527 0.05657 -0.26145 0.07147 C -0.31371 0.09023 -0.35625 0.10734 -0.38402 0.12086 L -0.52135 0.18653 " pathEditMode="relative" rAng="4636200" ptsTypes="FffFF">
                                      <p:cBhvr>
                                        <p:cTn id="7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15" y="8361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8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38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37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8" presetClass="path" presetSubtype="0" repeatCount="3000" accel="50000" decel="50000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animMotion origin="layout" path="M 5E-6 -4.18733E-6 L -0.15435 0.17824 C -0.18698 0.21846 -0.2375 0.25593 -0.29375 0.28072 C -0.35816 0.30882 -0.41355 0.31736 -0.45244 0.30965 L -0.64254 0.28265 " pathEditMode="relative" rAng="4471200" ptsTypes="FffFF">
                                      <p:cBhvr>
                                        <p:cTn id="7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03" y="21157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8" presetClass="path" presetSubtype="0" repeatCount="3000" accel="50000" decel="5000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0.01754 0.41722 L -0.30607 0.02318 C -0.36389 -0.04332 -0.39097 -0.04829 -0.43333 -0.07588 C -0.44757 -0.05298 -0.42951 0.01297 -0.37222 0.12831 L -0.12448 0.64293 " pathEditMode="relative" rAng="2703420" ptsTypes="FffFF">
                                      <p:cBhvr>
                                        <p:cTn id="8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28" y="-1895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xit" presetSubtype="0" repeatCount="3000" fill="hold" grpId="1" nodeType="withEffect">
                                  <p:stCondLst>
                                    <p:cond delay="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2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nodeType="withEffect">
                                  <p:stCondLst>
                                    <p:cond delay="86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U:\我图\PPT制作\PPT06致青春\新款1-50\编号11\辉煌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47"/>
            <a:ext cx="101211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U:\我图\PPT制作\PPT06致青春\新款1-50\编号11\图钉照片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9703"/>
            <a:ext cx="448049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U:\我图\PPT制作\PPT06致青春\截图\篮球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7" t="3968" r="2514" b="2341"/>
          <a:stretch>
            <a:fillRect/>
          </a:stretch>
        </p:blipFill>
        <p:spPr bwMode="auto">
          <a:xfrm>
            <a:off x="1403296" y="2571750"/>
            <a:ext cx="1080472" cy="170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U:\我图\PPT制作\PPT06致青春\截图\单车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39" t="5347" r="4101" b="3558"/>
          <a:stretch>
            <a:fillRect/>
          </a:stretch>
        </p:blipFill>
        <p:spPr bwMode="auto">
          <a:xfrm>
            <a:off x="2994659" y="2541270"/>
            <a:ext cx="1089695" cy="173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U:\我图\PPT制作\PPT06致青春\截图\运动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43558"/>
            <a:ext cx="3657874" cy="34454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46" r="6795"/>
          <a:stretch>
            <a:fillRect/>
          </a:stretch>
        </p:blipFill>
        <p:spPr bwMode="auto">
          <a:xfrm>
            <a:off x="4706153" y="864688"/>
            <a:ext cx="3667738" cy="3403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33"/>
          <a:stretch>
            <a:fillRect/>
          </a:stretch>
        </p:blipFill>
        <p:spPr bwMode="auto">
          <a:xfrm>
            <a:off x="4716016" y="871220"/>
            <a:ext cx="3660046" cy="34287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矩形 8"/>
          <p:cNvSpPr/>
          <p:nvPr/>
        </p:nvSpPr>
        <p:spPr>
          <a:xfrm>
            <a:off x="2267744" y="339502"/>
            <a:ext cx="2997134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忆当年血气方刚</a:t>
            </a: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，</a:t>
            </a:r>
            <a:endParaRPr lang="en-US" altLang="zh-CN" sz="1600" dirty="0" smtClean="0">
              <a:solidFill>
                <a:schemeClr val="accent6">
                  <a:lumMod val="5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青春年少。</a:t>
            </a:r>
            <a:endParaRPr lang="en-US" altLang="zh-CN" sz="1600" dirty="0" smtClean="0">
              <a:solidFill>
                <a:schemeClr val="accent6">
                  <a:lumMod val="5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记得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你的趣闻逸事，</a:t>
            </a:r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音容笑貌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。</a:t>
            </a:r>
            <a:endParaRPr lang="en-US" altLang="zh-CN" sz="1600" dirty="0" smtClean="0">
              <a:solidFill>
                <a:schemeClr val="accent6">
                  <a:lumMod val="5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想起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那日日夜夜</a:t>
            </a: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，</a:t>
            </a:r>
            <a:endParaRPr lang="en-US" altLang="zh-CN" sz="1600" dirty="0" smtClean="0">
              <a:solidFill>
                <a:schemeClr val="accent6">
                  <a:lumMod val="5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不禁感慨万千，</a:t>
            </a:r>
            <a:endParaRPr lang="en-US" altLang="zh-CN" sz="1600" dirty="0" smtClean="0">
              <a:solidFill>
                <a:schemeClr val="accent6">
                  <a:lumMod val="5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梦牵魂</a:t>
            </a:r>
            <a:r>
              <a:rPr lang="zh-CN" altLang="en-US" sz="1600" dirty="0" smtClean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绕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。</a:t>
            </a:r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</p:spTree>
  </p:cSld>
  <p:clrMapOvr>
    <a:masterClrMapping/>
  </p:clrMapOvr>
  <p:transition spd="slow" advTm="1912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3696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2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Scale>
                                      <p:cBhvr>
                                        <p:cTn id="3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5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Scale>
                                      <p:cBhvr>
                                        <p:cTn id="43" dur="3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animScale>
                                      <p:cBhvr>
                                        <p:cTn id="54" dur="3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ags/tag1.xml><?xml version="1.0" encoding="utf-8"?>
<p:tagLst xmlns:p="http://schemas.openxmlformats.org/presentationml/2006/main">
  <p:tag name="TIMING" val="|2.7"/>
</p:tagLst>
</file>

<file path=ppt/tags/tag2.xml><?xml version="1.0" encoding="utf-8"?>
<p:tagLst xmlns:p="http://schemas.openxmlformats.org/presentationml/2006/main">
  <p:tag name="TIMING" val="|3.5|2.7|1.8|1.7|1.5|1.6|1.5|1.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706</Words>
  <Application>WPS 演示</Application>
  <PresentationFormat>全屏显示(16:9)</PresentationFormat>
  <Paragraphs>69</Paragraphs>
  <Slides>21</Slides>
  <Notes>21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5" baseType="lpstr">
      <vt:lpstr>Arial</vt:lpstr>
      <vt:lpstr>宋体</vt:lpstr>
      <vt:lpstr>Wingdings</vt:lpstr>
      <vt:lpstr>方正楷体繁体</vt:lpstr>
      <vt:lpstr>方正硬笔行书简体</vt:lpstr>
      <vt:lpstr>迷你简美黑</vt:lpstr>
      <vt:lpstr>方正启体简体</vt:lpstr>
      <vt:lpstr>楷体</vt:lpstr>
      <vt:lpstr>Calibri</vt:lpstr>
      <vt:lpstr>微软雅黑</vt:lpstr>
      <vt:lpstr>华文行楷</vt:lpstr>
      <vt:lpstr>方正硬笔楷书简体</vt:lpstr>
      <vt:lpstr>隶书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北京大学设计系12级3班 我们永远在一起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ddd</dc:creator>
  <cp:lastModifiedBy>Administrator</cp:lastModifiedBy>
  <cp:revision>181</cp:revision>
  <dcterms:created xsi:type="dcterms:W3CDTF">2014-05-16T12:33:00Z</dcterms:created>
  <dcterms:modified xsi:type="dcterms:W3CDTF">2017-04-27T08:47:35Z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