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7" r:id="rId3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5715000" type="screen16x1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25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850" y="-1116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1501D-7BA0-4623-9BA6-12E97A1C43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592BA-08F9-4289-99D5-880F90A05E9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592BA-08F9-4289-99D5-880F90A05E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FB321-0955-49CD-A1B8-3F9DA135B1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FB321-0955-49CD-A1B8-3F9DA135B1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FB321-0955-49CD-A1B8-3F9DA135B1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FB321-0955-49CD-A1B8-3F9DA135B1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FB321-0955-49CD-A1B8-3F9DA135B1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FB321-0955-49CD-A1B8-3F9DA135B1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FB321-0955-49CD-A1B8-3F9DA135B1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FB321-0955-49CD-A1B8-3F9DA135B1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FB321-0955-49CD-A1B8-3F9DA135B1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FB321-0955-49CD-A1B8-3F9DA135B1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FB321-0955-49CD-A1B8-3F9DA135B1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FB321-0955-49CD-A1B8-3F9DA135B1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FB321-0955-49CD-A1B8-3F9DA135B1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FB321-0955-49CD-A1B8-3F9DA135B1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FB321-0955-49CD-A1B8-3F9DA135B1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FB321-0955-49CD-A1B8-3F9DA135B1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FB321-0955-49CD-A1B8-3F9DA135B1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5.png"/><Relationship Id="rId7" Type="http://schemas.microsoft.com/office/2007/relationships/hdphoto" Target="../media/hdphoto2.wdp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20" Type="http://schemas.openxmlformats.org/officeDocument/2006/relationships/image" Target="../media/image16.png"/><Relationship Id="rId2" Type="http://schemas.openxmlformats.org/officeDocument/2006/relationships/image" Target="../media/image1.png"/><Relationship Id="rId19" Type="http://schemas.openxmlformats.org/officeDocument/2006/relationships/image" Target="../media/image15.png"/><Relationship Id="rId18" Type="http://schemas.openxmlformats.org/officeDocument/2006/relationships/image" Target="../media/image14.png"/><Relationship Id="rId17" Type="http://schemas.openxmlformats.org/officeDocument/2006/relationships/image" Target="../media/image13.png"/><Relationship Id="rId16" Type="http://schemas.openxmlformats.org/officeDocument/2006/relationships/image" Target="../media/image12.png"/><Relationship Id="rId15" Type="http://schemas.openxmlformats.org/officeDocument/2006/relationships/image" Target="../media/image11.png"/><Relationship Id="rId14" Type="http://schemas.openxmlformats.org/officeDocument/2006/relationships/image" Target="../media/image10.png"/><Relationship Id="rId13" Type="http://schemas.openxmlformats.org/officeDocument/2006/relationships/image" Target="../media/image9.png"/><Relationship Id="rId12" Type="http://schemas.microsoft.com/office/2007/relationships/hdphoto" Target="../media/hdphoto3.wdp"/><Relationship Id="rId11" Type="http://schemas.openxmlformats.org/officeDocument/2006/relationships/image" Target="../media/image8.png"/><Relationship Id="rId10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sj\Downloads\11636grr\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jsj\Downloads\11636grr\2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" t="11523" r="50624"/>
          <a:stretch>
            <a:fillRect/>
          </a:stretch>
        </p:blipFill>
        <p:spPr bwMode="auto">
          <a:xfrm>
            <a:off x="-33807" y="1531474"/>
            <a:ext cx="3669704" cy="418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C:\Users\jsj\Downloads\11636grr\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 descr="C:\Users\jsj\Downloads\11636grr\2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" t="11523" r="50624"/>
          <a:stretch>
            <a:fillRect/>
          </a:stretch>
        </p:blipFill>
        <p:spPr bwMode="auto">
          <a:xfrm>
            <a:off x="-33807" y="1531474"/>
            <a:ext cx="3669704" cy="418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jsj\Desktop\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" y="-14514"/>
            <a:ext cx="5034119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jsj\Desktop\4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133" y="0"/>
            <a:ext cx="5639867" cy="505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/>
          <p:cNvSpPr>
            <a:spLocks noChangeArrowheads="1"/>
          </p:cNvSpPr>
          <p:nvPr userDrawn="1"/>
        </p:nvSpPr>
        <p:spPr bwMode="auto">
          <a:xfrm>
            <a:off x="607238" y="0"/>
            <a:ext cx="58647" cy="5141232"/>
          </a:xfrm>
          <a:prstGeom prst="rect">
            <a:avLst/>
          </a:prstGeom>
          <a:solidFill>
            <a:schemeClr val="bg1">
              <a:alpha val="705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61" tIns="34231" rIns="68461" bIns="34231"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00"/>
          </a:p>
        </p:txBody>
      </p:sp>
      <p:sp>
        <p:nvSpPr>
          <p:cNvPr id="14" name="Rectangle 4"/>
          <p:cNvSpPr>
            <a:spLocks noChangeArrowheads="1"/>
          </p:cNvSpPr>
          <p:nvPr userDrawn="1"/>
        </p:nvSpPr>
        <p:spPr bwMode="auto">
          <a:xfrm>
            <a:off x="7675388" y="0"/>
            <a:ext cx="138065" cy="5141232"/>
          </a:xfrm>
          <a:prstGeom prst="rect">
            <a:avLst/>
          </a:prstGeom>
          <a:solidFill>
            <a:schemeClr val="bg1">
              <a:alpha val="705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61" tIns="34231" rIns="68461" bIns="34231"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00"/>
          </a:p>
        </p:txBody>
      </p:sp>
      <p:sp>
        <p:nvSpPr>
          <p:cNvPr id="15" name="Rectangle 5"/>
          <p:cNvSpPr>
            <a:spLocks noChangeArrowheads="1"/>
          </p:cNvSpPr>
          <p:nvPr userDrawn="1"/>
        </p:nvSpPr>
        <p:spPr bwMode="auto">
          <a:xfrm>
            <a:off x="8480559" y="0"/>
            <a:ext cx="58647" cy="5141232"/>
          </a:xfrm>
          <a:prstGeom prst="rect">
            <a:avLst/>
          </a:prstGeom>
          <a:solidFill>
            <a:schemeClr val="bg1">
              <a:alpha val="705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61" tIns="34231" rIns="68461" bIns="34231"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00"/>
          </a:p>
        </p:txBody>
      </p:sp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212594" y="0"/>
            <a:ext cx="138065" cy="5141232"/>
          </a:xfrm>
          <a:prstGeom prst="rect">
            <a:avLst/>
          </a:prstGeom>
          <a:solidFill>
            <a:schemeClr val="bg1">
              <a:alpha val="705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61" tIns="34231" rIns="68461" bIns="34231"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00"/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5044839" y="0"/>
            <a:ext cx="58647" cy="5141232"/>
          </a:xfrm>
          <a:prstGeom prst="rect">
            <a:avLst/>
          </a:prstGeom>
          <a:solidFill>
            <a:schemeClr val="bg1">
              <a:alpha val="1490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61" tIns="34231" rIns="68461" bIns="34231"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00"/>
          </a:p>
        </p:txBody>
      </p:sp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4466924" y="0"/>
            <a:ext cx="58647" cy="5141232"/>
          </a:xfrm>
          <a:prstGeom prst="rect">
            <a:avLst/>
          </a:prstGeom>
          <a:solidFill>
            <a:schemeClr val="bg1">
              <a:alpha val="705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61" tIns="34231" rIns="68461" bIns="34231"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00"/>
          </a:p>
        </p:txBody>
      </p:sp>
      <p:sp>
        <p:nvSpPr>
          <p:cNvPr id="19" name="Rectangle 10"/>
          <p:cNvSpPr>
            <a:spLocks noChangeArrowheads="1"/>
          </p:cNvSpPr>
          <p:nvPr userDrawn="1"/>
        </p:nvSpPr>
        <p:spPr bwMode="auto">
          <a:xfrm>
            <a:off x="3684968" y="0"/>
            <a:ext cx="138065" cy="5141232"/>
          </a:xfrm>
          <a:prstGeom prst="rect">
            <a:avLst/>
          </a:prstGeom>
          <a:solidFill>
            <a:schemeClr val="bg1">
              <a:alpha val="705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61" tIns="34231" rIns="68461" bIns="34231"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00"/>
          </a:p>
        </p:txBody>
      </p:sp>
      <p:pic>
        <p:nvPicPr>
          <p:cNvPr id="20" name="Picture 5" descr="泡泡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229225"/>
            <a:ext cx="685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泡泡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6958013"/>
            <a:ext cx="8858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77" descr="泡泡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075" y="6092825"/>
            <a:ext cx="6445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78" descr="泡泡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909638"/>
            <a:ext cx="6858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9" descr="泡泡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-26988"/>
            <a:ext cx="60007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80" descr="泡泡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3" y="5876925"/>
            <a:ext cx="74771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5" descr="蒲公英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0000">
            <a:off x="5961062" y="166688"/>
            <a:ext cx="803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5" descr="蒲公英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0000">
            <a:off x="3872706" y="2470945"/>
            <a:ext cx="803275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5" descr="蒲公英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0000">
            <a:off x="776287" y="238126"/>
            <a:ext cx="803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5" descr="蒲公英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0000">
            <a:off x="415925" y="1103313"/>
            <a:ext cx="803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5" descr="蒲公英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0000">
            <a:off x="8049419" y="383381"/>
            <a:ext cx="803275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Oval 13"/>
          <p:cNvSpPr>
            <a:spLocks noChangeArrowheads="1"/>
          </p:cNvSpPr>
          <p:nvPr userDrawn="1"/>
        </p:nvSpPr>
        <p:spPr bwMode="auto">
          <a:xfrm>
            <a:off x="5222897" y="4733857"/>
            <a:ext cx="609682" cy="565831"/>
          </a:xfrm>
          <a:prstGeom prst="ellipse">
            <a:avLst/>
          </a:prstGeom>
          <a:solidFill>
            <a:schemeClr val="bg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10" tIns="35181" rIns="67510" bIns="35181" anchor="ctr"/>
          <a:lstStyle>
            <a:lvl1pPr eaLnBrk="0" hangingPunct="0"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00"/>
          </a:p>
        </p:txBody>
      </p:sp>
      <p:pic>
        <p:nvPicPr>
          <p:cNvPr id="32" name="Picture 3" descr="C:\Documents and Settings\Administrator\桌面\9.19\动画\未标题-1.png"/>
          <p:cNvPicPr>
            <a:picLocks noChangeAspect="1" noChangeArrowheads="1"/>
          </p:cNvPicPr>
          <p:nvPr userDrawn="1"/>
        </p:nvPicPr>
        <p:blipFill>
          <a:blip r:embed="rId10" cstate="print"/>
          <a:srcRect b="57827"/>
          <a:stretch>
            <a:fillRect/>
          </a:stretch>
        </p:blipFill>
        <p:spPr bwMode="auto">
          <a:xfrm flipH="1" flipV="1">
            <a:off x="-16916400" y="4606403"/>
            <a:ext cx="34213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" descr="C:\Documents and Settings\Administrator\桌面\9.19\动画\未标题-1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b="57827"/>
          <a:stretch>
            <a:fillRect/>
          </a:stretch>
        </p:blipFill>
        <p:spPr bwMode="auto">
          <a:xfrm flipV="1">
            <a:off x="-24787225" y="3743847"/>
            <a:ext cx="498348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4" descr="C:\Documents and Settings\Administrator\桌面\9.19\动画\y1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r="18518"/>
          <a:stretch>
            <a:fillRect/>
          </a:stretch>
        </p:blipFill>
        <p:spPr bwMode="auto">
          <a:xfrm>
            <a:off x="-2562887" y="4936603"/>
            <a:ext cx="520436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 descr="C:\Documents and Settings\Administrator\桌面\9.19\动画\y2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8" t="10097" r="35802" b="19221"/>
          <a:stretch>
            <a:fillRect/>
          </a:stretch>
        </p:blipFill>
        <p:spPr bwMode="auto">
          <a:xfrm>
            <a:off x="-457199" y="3723900"/>
            <a:ext cx="306386" cy="6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 descr="C:\Documents and Settings\Administrator\桌面\9.19\动画\y3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r="18520"/>
          <a:stretch>
            <a:fillRect/>
          </a:stretch>
        </p:blipFill>
        <p:spPr bwMode="auto">
          <a:xfrm>
            <a:off x="-1391919" y="4180732"/>
            <a:ext cx="372426" cy="54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 descr="C:\Documents and Settings\Administrator\桌面\9.19\动画\y4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2" r="20370"/>
          <a:stretch>
            <a:fillRect/>
          </a:stretch>
        </p:blipFill>
        <p:spPr bwMode="auto">
          <a:xfrm>
            <a:off x="-557701" y="3046234"/>
            <a:ext cx="483948" cy="76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 descr="C:\Documents and Settings\Administrator\桌面\9.19\动画\y5.pn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r="33333"/>
          <a:stretch>
            <a:fillRect/>
          </a:stretch>
        </p:blipFill>
        <p:spPr bwMode="auto">
          <a:xfrm>
            <a:off x="-2270125" y="5368403"/>
            <a:ext cx="5540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 descr="C:\Documents and Settings\Administrator\桌面\9.19\动画\y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r="18518"/>
          <a:stretch>
            <a:fillRect/>
          </a:stretch>
        </p:blipFill>
        <p:spPr bwMode="auto">
          <a:xfrm>
            <a:off x="-802970" y="4672443"/>
            <a:ext cx="572478" cy="78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6" descr="C:\Documents and Settings\Administrator\桌面\9.19\动画\y3.png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r="18520"/>
          <a:stretch>
            <a:fillRect/>
          </a:stretch>
        </p:blipFill>
        <p:spPr bwMode="auto">
          <a:xfrm>
            <a:off x="-1337932" y="2945243"/>
            <a:ext cx="394626" cy="57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7" descr="C:\Documents and Settings\Administrator\桌面\9.19\动画\y4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2" r="20370"/>
          <a:stretch>
            <a:fillRect/>
          </a:stretch>
        </p:blipFill>
        <p:spPr bwMode="auto">
          <a:xfrm>
            <a:off x="-2225040" y="4004658"/>
            <a:ext cx="454342" cy="71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" descr="C:\Documents and Settings\Administrator\桌面\9.19\动画\y2.png"/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8" t="10097" r="35802" b="19221"/>
          <a:stretch>
            <a:fillRect/>
          </a:stretch>
        </p:blipFill>
        <p:spPr bwMode="auto">
          <a:xfrm>
            <a:off x="-2634144" y="3228612"/>
            <a:ext cx="423238" cy="91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 descr="C:\Documents and Settings\Administrator\桌面\9.19\动画\未标题-1.png"/>
          <p:cNvPicPr>
            <a:picLocks noChangeAspect="1" noChangeArrowheads="1"/>
          </p:cNvPicPr>
          <p:nvPr userDrawn="1"/>
        </p:nvPicPr>
        <p:blipFill>
          <a:blip r:embed="rId10" cstate="print"/>
          <a:srcRect t="43450"/>
          <a:stretch>
            <a:fillRect/>
          </a:stretch>
        </p:blipFill>
        <p:spPr bwMode="auto">
          <a:xfrm>
            <a:off x="-10857854" y="4530203"/>
            <a:ext cx="22059254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5" descr="泡泡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797028"/>
            <a:ext cx="685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6" descr="泡泡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50" y="7525816"/>
            <a:ext cx="8858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77" descr="泡泡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75" y="6660628"/>
            <a:ext cx="6445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41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41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09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xit" presetSubtype="8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6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6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59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31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1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30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xit" presetSubtype="8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38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8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379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xit" presetSubtype="2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xit" presetSubtype="2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4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4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3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705 0.71852 C 0.10521 0.69043 0.15451 0.59229 0.14635 0.55031 C 0.13819 0.50834 0.0559 0.49969 0.04791 0.46729 C 0.03993 0.43426 0.071 0.38858 0.09826 0.35494 C 0.12569 0.3213 0.2092 0.28858 0.21232 0.26543 C 0.21562 0.24229 0.15625 0.23889 0.11753 0.21574 C 0.07864 0.1926 -0.01632 0.15803 -0.02049 0.12624 C -0.02483 0.09414 0.07343 0.04074 0.09236 0.02377 " pathEditMode="relative" rAng="0" ptsTypes="ffffffff">
                                      <p:cBhvr>
                                        <p:cTn id="6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3475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4200000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3541 0.057037 C 0.004733 0.074105 -0.093508 0.127438 -0.089306 0.159444 C -0.085105 0.191451 0.009930 0.225864 0.048749 0.249074 C 0.087569 0.272284 0.146805 0.275494 0.143610 0.298704 C 0.140416 0.321913 0.056990 0.354707 0.029583 0.388333 C 0.002175 0.421960 -0.028832 0.467917 -0.020833 0.500463 C -0.012835 0.533009 0.069374 0.541728 0.077569 0.583611 C 0.085763 0.625494 0.036539 0.723734 0.028333 0.751759 " pathEditMode="relative" rAng="0" ptsTypes="">
                                      <p:cBhvr>
                                        <p:cTn id="7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347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1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4200000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0972 0.846203 C -0.002766 0.818179 0.046458 0.719939 0.038264 0.678056 C 0.030069 0.636173 -0.052140 0.627454 -0.060138 0.594908 C -0.068137 0.562362 -0.037130 0.516405 -0.009722 0.482778 C 0.017685 0.449151 0.101111 0.416358 0.104305 0.393149 C 0.107500 0.369939 0.048264 0.366729 0.009444 0.343519 C -0.029375 0.320309 -0.124410 0.285896 -0.128611 0.253889 C -0.132813 0.221883 -0.034572 0.168550 -0.015764 0.151482 " pathEditMode="relative" rAng="0" ptsTypes="">
                                      <p:cBhvr>
                                        <p:cTn id="86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80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4200000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8472 0.751852 C 0.036678 0.723827 0.085902 0.625587 0.077708 0.583704 C 0.069513 0.541821 -0.012696 0.533102 -0.020694 0.500556 C -0.028693 0.468010 0.002314 0.422053 0.029722 0.388426 C 0.057129 0.354800 0.140555 0.322006 0.143749 0.298797 C 0.146944 0.275587 0.087708 0.272377 0.048888 0.249167 C 0.010069 0.225957 -0.084966 0.191544 -0.089167 0.159537 C -0.093369 0.127531 0.004872 0.074198 0.023680 0.057130 " pathEditMode="relative" rAng="0" ptsTypes="">
                                      <p:cBhvr>
                                        <p:cTn id="95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80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1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4200000">
                                      <p:cBhvr>
                                        <p:cTn id="10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68 0.69012 C 0.01284 0.66234 0.06215 0.5642 0.05399 0.52222 C 0.04583 0.48055 -0.03646 0.4716 -0.04445 0.43889 C -0.05243 0.40679 -0.02136 0.3608 0.0059 0.32716 C 0.03333 0.29352 0.11684 0.2608 0.11996 0.23765 C 0.12326 0.21451 0.06388 0.21111 0.02517 0.18796 C -0.01372 0.16481 -0.10868 0.13055 -0.11285 0.09846 C -0.11719 0.06667 -0.01893 0.01327 4.44444E-6 -0.0037 " pathEditMode="relative" rAng="0" ptsTypes="ffffffff">
                                      <p:cBhvr>
                                        <p:cTn id="104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34691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1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4200000">
                                      <p:cBhvr>
                                        <p:cTn id="10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66528 -0.126852 " pathEditMode="relative" rAng="0" ptsTypes="">
                                      <p:cBhvr>
                                        <p:cTn id="11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0" y="-1080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0.03395 L -0.02865 0.03395 L -0.04427 0.02901 C -0.05469 0.02593 -0.07274 0.03272 -0.08056 0.02593 C -0.08559 0.02408 -0.09861 0.00124 -0.11424 -0.00216 C -0.12969 -0.00555 -0.15295 -0.0037 -0.16337 -0.00216 C -0.19201 0.00618 -0.21528 0.02778 -0.24375 0.03272 L -0.3059 0.02284 L -0.33194 0.03395 L -0.36302 0.07531 L -0.38872 -0.23271 L -0.41233 0.02284 C -0.44566 0.02284 -0.46406 0.02901 -0.48212 0.02901 C -0.49497 0.02901 -0.52361 0.00741 -0.53906 0.00741 C -0.55972 0.01111 -0.58299 0.03395 -0.60399 0.03395 L -0.64774 0.03395 " pathEditMode="relative" rAng="0" ptsTypes="FFffffFFFFFfffFF">
                                      <p:cBhvr>
                                        <p:cTn id="1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96" y="-11265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68 0.004444 C -0.019159 0.004444 -0.024171 0.004444 -0.028113 0.004444 C -0.032056 0.004444 -0.036014 0.004444 -0.041025 0.004444 C -0.046037 0.004444 -0.052102 0.004089 -0.058182 0.004444 C -0.064261 0.004799 -0.072132 0.006219 -0.077504 0.006574 C -0.082877 0.006929 -0.085766 0.006574 -0.090417 0.006574 C -0.095067 0.006574 -0.100394 0.006574 -0.105405 0.006574 C -0.110416 0.006574 -0.116180 0.006574 -0.120485 0.006574 C -0.124789 0.006574 -0.127302 0.006574 -0.131229 0.006574 C -0.135157 0.006574 -0.139763 0.008410 -0.144052 0.006574 C -0.148340 0.004737 -0.153383 -0.000772 -0.156964 -0.004445 C -0.160546 -0.008118 -0.162322 -0.012531 -0.165541 -0.015463 C -0.168762 -0.018396 -0.173413 -0.018380 -0.176286 -0.022037 C -0.179161 -0.025695 -0.180636 -0.033010 -0.182788 -0.037408 C -0.184939 -0.041806 -0.187769 -0.044383 -0.189199 -0.048426 C -0.190628 -0.052470 -0.188506 -0.059090 -0.191365 -0.061667 C -0.194226 -0.064244 -0.202066 -0.061683 -0.206355 -0.063889 C -0.210644 -0.066096 -0.214226 -0.071235 -0.217100 -0.074908 C -0.219975 -0.078581 -0.220727 -0.082254 -0.223601 -0.085926 C -0.226476 -0.089599 -0.230780 -0.094383 -0.234346 -0.096945 C -0.237913 -0.099507 -0.241435 -0.100926 -0.245000 -0.101297 C -0.248568 -0.101667 -0.251803 -0.099892 -0.255745 -0.099167 C -0.259689 -0.098442 -0.264716 -0.099152 -0.268658 -0.096945 C -0.272601 -0.094738 -0.276544 -0.089599 -0.279403 -0.085926 C -0.282263 -0.082254 -0.284385 -0.078581 -0.285814 -0.074908 C -0.287244 -0.071235 -0.287620 -0.067562 -0.287981 -0.063889 C -0.288343 -0.060217 -0.285468 -0.055803 -0.287981 -0.052871 C -0.290494 -0.049939 -0.298756 -0.047392 -0.303060 -0.046297 C -0.307365 -0.045201 -0.309877 -0.046297 -0.313805 -0.046297 C -0.317733 -0.046297 -0.322339 -0.046297 -0.326627 -0.046297 C -0.330916 -0.046297 -0.335596 -0.044831 -0.339540 -0.046297 C -0.343482 -0.047763 -0.346703 -0.053257 -0.350285 -0.055093 C -0.353866 -0.056930 -0.357448 -0.056590 -0.361030 -0.057315 C -0.364611 -0.058041 -0.367470 -0.058349 -0.371774 -0.059445 C -0.376079 -0.060541 -0.382203 -0.062053 -0.386854 -0.063889 C -0.391504 -0.065726 -0.395025 -0.069723 -0.399676 -0.070463 C -0.404325 -0.071204 -0.411173 -0.070525 -0.414755 -0.068334 C -0.418337 -0.066142 -0.419736 -0.061358 -0.421166 -0.057315 C -0.422595 -0.053272 -0.422611 -0.048118 -0.423332 -0.044075 C -0.424055 -0.040031 -0.425138 -0.036729 -0.425500 -0.033056 C -0.425861 -0.029383 -0.425138 -0.025710 -0.425500 -0.022037 C -0.425861 -0.018365 -0.426960 -0.014692 -0.427667 -0.011019 C -0.428375 -0.007346 -0.427246 -0.002933 -0.429744 0.000000 C -0.432242 0.002932 -0.438713 0.004367 -0.442655 0.006574 C -0.446599 0.008780 -0.449820 0.011774 -0.453401 0.013240 C -0.456983 0.014706 -0.460565 0.015015 -0.464146 0.015370 C -0.467728 0.015725 -0.471309 0.015370 -0.474891 0.015370 C -0.478473 0.015370 -0.482054 0.016836 -0.485636 0.015370 C -0.489218 0.013904 -0.493522 0.009876 -0.496381 0.006574 C -0.499241 0.003271 -0.499211 -0.000417 -0.502792 -0.004445 C -0.506374 -0.008473 -0.515013 -0.013565 -0.517872 -0.017593 C -0.520731 -0.021621 -0.517089 -0.024198 -0.519948 -0.028612 C -0.522807 -0.033025 -0.531445 -0.039661 -0.535027 -0.044075 C -0.538609 -0.048488 -0.540008 -0.051050 -0.541439 -0.055093 C -0.542868 -0.059136 -0.542176 -0.064306 -0.543605 -0.068334 C -0.545035 -0.072362 -0.547864 -0.075232 -0.550016 -0.079260 C -0.552168 -0.083287 -0.554004 -0.088457 -0.556518 -0.092500 C -0.559031 -0.096544 -0.562943 -0.099846 -0.565095 -0.103519 C -0.567247 -0.107192 -0.566916 -0.110124 -0.569429 -0.114537 C -0.571942 -0.118951 -0.577676 -0.125587 -0.580174 -0.130000 C -0.582673 -0.134414 -0.583349 -0.137362 -0.584418 -0.141019 C -0.585487 -0.144676 -0.585863 -0.148288 -0.586586 -0.151945 C -0.587307 -0.155602 -0.587684 -0.159291 -0.588752 -0.162963 C -0.589821 -0.166636 -0.591205 -0.170309 -0.592996 -0.173982 C -0.594788 -0.177655 -0.598068 -0.181328 -0.599497 -0.185000 C -0.600927 -0.188673 -0.599783 -0.192346 -0.601575 -0.196019 C -0.603365 -0.199692 -0.607022 -0.204831 -0.610242 -0.207037 C -0.613463 -0.209244 -0.617331 -0.208889 -0.620898 -0.209260 C -0.624464 -0.209630 -0.628061 -0.209630 -0.631643 -0.209260 C -0.635224 -0.208889 -0.638806 -0.208504 -0.642387 -0.207037 C -0.645969 -0.205571 -0.650258 -0.203396 -0.653132 -0.200463 C -0.656007 -0.197531 -0.656760 -0.192747 -0.659633 -0.189445 C -0.662508 -0.186142 -0.667519 -0.183951 -0.670378 -0.180649 C -0.673238 -0.177346 -0.673931 -0.173303 -0.676790 -0.169630 C -0.679649 -0.165957 -0.683953 -0.161914 -0.687535 -0.158612 C -0.691116 -0.155309 -0.694698 -0.151652 -0.698280 -0.149815 C -0.701861 -0.147979 -0.705443 -0.147238 -0.709024 -0.147593 C -0.712606 -0.147948 -0.717272 -0.149383 -0.719769 -0.151945 C -0.722269 -0.154507 -0.723306 -0.159291 -0.724013 -0.162963 C -0.724721 -0.166636 -0.724013 -0.170309 -0.724013 -0.173982 C -0.724013 -0.177655 -0.723653 -0.181328 -0.724013 -0.185000 C -0.724375 -0.188673 -0.726181 -0.192346 -0.726181 -0.196019 C -0.726181 -0.199692 -0.725082 -0.203365 -0.724013 -0.207037 C -0.722945 -0.210710 -0.720477 -0.214383 -0.719769 -0.218056 C -0.719062 -0.221729 -0.717979 -0.225772 -0.719769 -0.229075 C -0.721561 -0.232377 -0.726934 -0.236034 -0.730515 -0.237871 C -0.734097 -0.239707 -0.737679 -0.239723 -0.741260 -0.240093 C -0.744842 -0.240463 -0.748423 -0.240093 -0.752005 -0.240093 C -0.755587 -0.240093 -0.758461 -0.242300 -0.762750 -0.240093 C -0.767040 -0.237886 -0.774173 -0.230896 -0.777739 -0.226852 C -0.781306 -0.222809 -0.781636 -0.219507 -0.784150 -0.215834 C -0.786663 -0.212161 -0.790305 -0.208488 -0.792818 -0.204815 C -0.795332 -0.201142 -0.798161 -0.197454 -0.799228 -0.193797 C -0.800297 -0.190139 -0.799228 -0.186528 -0.799228 -0.182871 C -0.799228 -0.179213 -0.799590 -0.175525 -0.799228 -0.171852 C -0.798868 -0.168180 -0.797424 -0.164507 -0.797062 -0.160834 C -0.796701 -0.157161 -0.798131 -0.153488 -0.797062 -0.149815 C -0.795993 -0.146142 -0.791720 -0.140633 -0.790651 -0.138797 " pathEditMode="relative" rAng="0" ptsTypes="">
                                      <p:cBhvr>
                                        <p:cTn id="12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00" y="-780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3587 0.040066 C 0.714302 0.041315 0.716473 0.045718 0.717879 0.047561 C 0.719285 0.049404 0.720577 0.050242 0.722025 0.051125 C 0.723473 0.052008 0.725058 0.052284 0.726565 0.052861 C 0.728072 0.053437 0.729560 0.054006 0.731067 0.054582 C 0.732574 0.055158 0.733941 0.055680 0.735607 0.056317 C 0.737272 0.056954 0.739396 0.057766 0.741062 0.058403 C 0.742728 0.059040 0.744088 0.059560 0.745602 0.060139 C 0.747115 0.060717 0.748476 0.061238 0.750141 0.061874 C 0.751807 0.062511 0.753930 0.063323 0.755597 0.063960 C 0.757262 0.064597 0.758477 0.065061 0.760136 0.065696 C 0.761795 0.066330 0.763589 0.067016 0.765554 0.067767 C 0.767519 0.068518 0.769953 0.069449 0.771924 0.070203 C 0.773896 0.070956 0.775241 0.070811 0.777379 0.072288 C 0.779519 0.073766 0.782319 0.077475 0.784757 0.079066 C 0.787194 0.080657 0.789888 0.081028 0.792006 0.081838 C 0.794122 0.082647 0.795624 0.082575 0.797461 0.083923 C 0.799297 0.085271 0.801253 0.088272 0.803024 0.089925 C 0.804795 0.091577 0.806527 0.091938 0.808086 0.093839 C 0.809645 0.095740 0.811834 0.098515 0.812378 0.101333 C 0.812921 0.104152 0.811841 0.107669 0.811344 0.110749 C 0.810847 0.113828 0.810263 0.116546 0.809394 0.119814 C 0.808526 0.123082 0.807739 0.126711 0.806136 0.130357 C 0.804533 0.134004 0.801917 0.138582 0.799776 0.141694 C 0.797634 0.144804 0.795665 0.146346 0.793286 0.149023 C 0.790908 0.151700 0.787730 0.155020 0.785505 0.157754 C 0.783279 0.160490 0.781876 0.163237 0.779931 0.165434 C 0.777987 0.167632 0.775869 0.169089 0.773836 0.170936 C 0.771800 0.172783 0.769282 0.173839 0.767723 0.176514 C 0.766164 0.179187 0.766081 0.183347 0.764480 0.186981 C 0.762880 0.190615 0.759786 0.194378 0.758120 0.198317 C 0.756454 0.202255 0.755416 0.207052 0.754485 0.210613 C 0.753554 0.214173 0.752149 0.216905 0.752535 0.219678 C 0.752923 0.222450 0.755341 0.225698 0.756812 0.227249 C 0.758281 0.228800 0.759798 0.227085 0.761352 0.228985 C 0.762903 0.230884 0.764747 0.235173 0.766127 0.238642 C 0.767508 0.242110 0.768486 0.246744 0.769633 0.249792 C 0.770780 0.252843 0.772234 0.253701 0.773010 0.256938 C 0.773787 0.260175 0.773515 0.265980 0.774291 0.269217 C 0.775068 0.272455 0.777277 0.273601 0.777668 0.276361 C 0.778058 0.279121 0.777131 0.282697 0.776634 0.285778 C 0.776136 0.288857 0.775486 0.291879 0.774685 0.294842 C 0.773882 0.297805 0.773247 0.301493 0.771819 0.303558 C 0.770391 0.305622 0.768579 0.304902 0.766116 0.307230 C 0.763654 0.309559 0.760310 0.314519 0.757047 0.317531 C 0.753785 0.320544 0.749308 0.323091 0.746540 0.325304 C 0.743774 0.327516 0.742452 0.328316 0.740445 0.330805 C 0.738437 0.333293 0.736809 0.337851 0.734495 0.340236 C 0.732179 0.342621 0.729043 0.343442 0.726551 0.345114 C 0.724058 0.346786 0.721870 0.348545 0.719539 0.350265 C 0.717208 0.351984 0.715825 0.352431 0.712565 0.355431 C 0.709305 0.358431 0.703595 0.364410 0.699980 0.368262 C 0.696364 0.372115 0.693167 0.375496 0.690873 0.378547 C 0.688579 0.381601 0.687597 0.383190 0.686215 0.386578 C 0.684832 0.389965 0.682324 0.395519 0.682580 0.398873 C 0.682835 0.402228 0.686393 0.403890 0.687749 0.406703 C 0.689105 0.409516 0.689507 0.412995 0.690716 0.415752 C 0.691926 0.418509 0.693359 0.420995 0.695008 0.423246 C 0.696657 0.425498 0.699050 0.427362 0.700609 0.429262 C 0.702168 0.431164 0.702681 0.433352 0.704362 0.434656 C 0.706043 0.435957 0.708883 0.436384 0.710695 0.437077 C 0.712507 0.437770 0.713700 0.437565 0.715235 0.438813 C 0.716770 0.440058 0.718198 0.442597 0.719904 0.444554 C 0.721609 0.446512 0.723244 0.448730 0.725467 0.450556 C 0.727688 0.452381 0.731164 0.453723 0.733237 0.455505 C 0.735310 0.457287 0.736696 0.458490 0.737906 0.461248 C 0.739116 0.464005 0.739308 0.469959 0.740497 0.472049 C 0.741685 0.474139 0.743523 0.473206 0.745037 0.473785 C 0.746549 0.474363 0.748126 0.474650 0.749576 0.475520 C 0.751026 0.476390 0.752420 0.477528 0.753738 0.479008 C 0.755058 0.480488 0.756070 0.481891 0.757492 0.484400 C 0.758914 0.486909 0.760975 0.490953 0.762268 0.494058 C 0.763562 0.497164 0.764389 0.499431 0.765252 0.503031 C 0.766115 0.506631 0.766498 0.511696 0.767449 0.515661 C 0.768399 0.519624 0.770244 0.523269 0.770955 0.526811 C 0.771665 0.530353 0.771759 0.533659 0.771714 0.536913 C 0.771668 0.540165 0.771436 0.542041 0.770679 0.546327 C 0.769923 0.550613 0.768037 0.557079 0.767174 0.562629 C 0.766309 0.568181 0.765889 0.573240 0.765499 0.579633 C 0.765109 0.586023 0.765242 0.595253 0.764830 0.600977 C 0.764419 0.606700 0.763180 0.609455 0.763027 0.613972 C 0.762874 0.618489 0.763335 0.623928 0.763915 0.628079 C 0.764494 0.632231 0.765510 0.635890 0.766505 0.638881 C 0.767500 0.641872 0.768675 0.643283 0.769881 0.646025 C 0.771088 0.648768 0.771884 0.653318 0.773743 0.655333 C 0.775600 0.657348 0.778977 0.657005 0.781029 0.658119 C 0.783080 0.659232 0.784434 0.660424 0.786053 0.662018 C 0.787672 0.663613 0.789178 0.665783 0.790739 0.667684 C 0.792297 0.669586 0.793720 0.672122 0.795407 0.673427 C 0.797094 0.674731 0.799197 0.674876 0.800863 0.675513 C 0.802528 0.676149 0.803823 0.676974 0.805403 0.677248 C 0.806981 0.677522 0.808756 0.676882 0.810335 0.677155 C 0.811913 0.677429 0.813368 0.678315 0.814875 0.678891 C 0.816381 0.679467 0.817565 0.679919 0.819376 0.680612 C 0.821188 0.681305 0.823689 0.681931 0.825747 0.683048 C 0.827806 0.684165 0.830044 0.686010 0.831725 0.687312 C 0.833406 0.688614 0.834368 0.689325 0.835833 0.690861 C 0.837298 0.692397 0.838829 0.695236 0.840518 0.696528 C 0.842209 0.697820 0.844140 0.697253 0.845974 0.698614 C 0.847807 0.699974 0.849447 0.702909 0.851521 0.704692 C 0.853593 0.706473 0.856574 0.707942 0.858413 0.709304 C 0.860253 0.710669 0.861007 0.710970 0.862560 0.712869 C 0.864112 0.714769 0.866177 0.718801 0.867729 0.720700 C 0.869282 0.722598 0.870906 0.721927 0.871876 0.724264 C 0.872846 0.726599 0.872577 0.732390 0.873551 0.734714 C 0.874524 0.737038 0.877192 0.736051 0.877714 0.738202 C 0.878235 0.740352 0.877177 0.744537 0.876679 0.747618 C 0.876182 0.750697 0.875686 0.753777 0.874730 0.756682 C 0.873775 0.759588 0.872508 0.762373 0.870949 0.765048 C 0.869390 0.767721 0.866928 0.770050 0.865376 0.772727 C 0.863823 0.775404 0.863186 0.778431 0.861633 0.781107 C 0.860081 0.783783 0.857924 0.786229 0.856059 0.788786 C 0.854195 0.791344 0.851382 0.795174 0.850447 0.796452 " pathEditMode="relative" rAng="960000" ptsTypes="">
                                      <p:cBhvr>
                                        <p:cTn id="12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0" y="3810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18 -0.038825 C -0.010671 -0.037510 -0.016230 -0.032910 -0.019937 -0.030938 C -0.023644 -0.028966 -0.027349 -0.030909 -0.031056 -0.026993 C -0.034761 -0.023078 -0.038468 -0.010698 -0.042175 -0.007439 C -0.045880 -0.004179 -0.048839 -0.007439 -0.053293 -0.007439 C -0.057747 -0.007439 -0.063711 -0.008069 -0.068897 -0.007439 C -0.074083 -0.006809 -0.079222 -0.004289 -0.084407 -0.003659 C -0.089593 -0.003029 -0.095558 -0.003659 -0.100011 -0.003659 C -0.104465 -0.003659 -0.107066 -0.003659 -0.111130 -0.003659 C -0.115193 -0.003659 -0.119959 -0.003659 -0.124397 -0.003659 C -0.128835 -0.003659 -0.133304 -0.003659 -0.137758 -0.003659 C -0.142213 -0.003659 -0.146308 -0.003029 -0.151120 -0.003659 C -0.155931 -0.004289 -0.162191 -0.006153 -0.166630 -0.007439 C -0.171068 -0.008726 -0.173668 -0.009411 -0.177749 -0.011383 C -0.181829 -0.013354 -0.187030 -0.017298 -0.191110 -0.019269 C -0.195191 -0.021243 -0.198522 -0.022556 -0.202229 -0.023214 C -0.205935 -0.023871 -0.209641 -0.023214 -0.213347 -0.023214 C -0.217054 -0.023214 -0.220759 -0.018668 -0.224466 -0.023214 C -0.228173 -0.027759 -0.233000 -0.042686 -0.235585 -0.050491 C -0.238170 -0.058297 -0.237765 -0.063528 -0.239977 -0.070047 C -0.242188 -0.076563 -0.245878 -0.090915 -0.248853 -0.089600 C -0.251826 -0.088285 -0.255595 -0.070622 -0.257821 -0.062158 C -0.260049 -0.053697 -0.261108 -0.046630 -0.262213 -0.038825 C -0.263319 -0.031020 -0.264082 -0.023816 -0.264456 -0.015326 C -0.264830 -0.006836 -0.262977 0.002996 -0.264456 0.012116 C -0.265936 0.021236 -0.271480 0.030931 -0.273332 0.039393 C -0.275186 0.047857 -0.274469 0.055717 -0.275576 0.062892 C -0.276681 0.070067 -0.278860 0.082445 -0.279967 0.082445 C -0.281072 0.082445 -0.281836 0.070067 -0.282208 0.062892 C -0.282582 0.055717 -0.282208 0.047227 -0.282208 0.039393 C -0.282208 0.031559 -0.282208 0.023069 -0.282208 0.015894 C -0.282208 0.008719 -0.282208 0.004146 -0.282208 -0.003659 C -0.282208 -0.011464 -0.282208 -0.023131 -0.282208 -0.030938 C -0.282208 -0.038743 -0.282208 -0.043973 -0.282208 -0.050491 C -0.282208 -0.057010 -0.281462 -0.063528 -0.282208 -0.070047 C -0.282956 -0.076563 -0.285214 -0.082425 -0.286694 -0.089600 C -0.288173 -0.096775 -0.289606 -0.105924 -0.291086 -0.113099 C -0.292564 -0.120274 -0.292969 -0.131366 -0.295570 -0.132653 C -0.298171 -0.133941 -0.302250 -0.127998 -0.306689 -0.120823 C -0.311128 -0.113647 -0.315908 -0.101322 -0.322200 -0.089600 C -0.328490 -0.077878 -0.338877 -0.059612 -0.344436 -0.050491 C -0.349995 -0.041371 -0.352582 -0.040741 -0.355555 -0.034881 C -0.358529 -0.029019 -0.360803 -0.021844 -0.362282 -0.015326 C -0.363762 -0.008807 -0.362220 0.002914 -0.364432 0.004228 C -0.366642 0.005543 -0.373696 -0.001577 -0.375549 -0.007439 C -0.377403 -0.013299 -0.373696 -0.022448 -0.375549 -0.030938 C -0.377403 -0.039428 -0.383337 -0.049260 -0.386669 -0.058380 C -0.390001 -0.067498 -0.392945 -0.077852 -0.395546 -0.085657 C -0.398146 -0.093461 -0.400779 -0.105211 -0.402273 -0.105211 C -0.403768 -0.105211 -0.403409 -0.093461 -0.404514 -0.085657 C -0.405621 -0.077852 -0.407054 -0.066185 -0.408907 -0.058380 C -0.410759 -0.050573 -0.413033 -0.045343 -0.415634 -0.038825 C -0.418234 -0.032306 -0.421178 -0.025788 -0.424510 -0.019269 C -0.427842 -0.012753 -0.431923 -0.006234 -0.435627 0.000284 C -0.439335 0.006803 -0.443415 0.013321 -0.446747 0.019839 C -0.450081 0.026356 -0.452293 0.033533 -0.455624 0.039393 C -0.458956 0.045253 -0.463783 0.049143 -0.466743 0.055003 C -0.469701 0.060865 -0.470418 0.069327 -0.473377 0.074559 C -0.476335 0.079788 -0.481163 0.079872 -0.484496 0.086390 C -0.487828 0.092907 -0.490413 0.105862 -0.493371 0.113667 C -0.496331 0.121473 -0.498168 0.126046 -0.502248 0.133221 C -0.506329 0.140398 -0.513398 0.150201 -0.517851 0.156720 C -0.522306 0.163238 -0.525264 0.173645 -0.528969 0.172330 C -0.532676 0.171017 -0.537130 0.156008 -0.540089 0.148833 C -0.543048 0.141656 -0.544511 0.135796 -0.546723 0.129278 C -0.548934 0.122759 -0.551877 0.116241 -0.553356 0.109724 C -0.554836 0.103206 -0.555226 0.097317 -0.555600 0.090169 C -0.555974 0.083020 -0.555226 0.073984 -0.555600 0.066835 C -0.555974 0.059687 -0.557468 0.054457 -0.557842 0.047282 C -0.558215 0.040105 -0.557842 0.032273 -0.557842 0.023783 C -0.557842 0.015293 -0.557842 0.004173 -0.557842 -0.003659 C -0.557842 -0.011493 -0.557842 -0.016723 -0.557842 -0.023214 C -0.557842 -0.029704 -0.557468 -0.036113 -0.557842 -0.042605 C -0.558215 -0.049095 -0.559711 -0.054327 -0.560084 -0.062158 C -0.560458 -0.069992 -0.560084 -0.081110 -0.560084 -0.089600 C -0.560084 -0.098090 -0.560084 -0.104636 -0.560084 -0.113099 C -0.560084 -0.121561 -0.560084 -0.132571 -0.560084 -0.140375 C -0.560084 -0.148180 -0.560084 -0.153412 -0.560084 -0.159930 C -0.560084 -0.166450 -0.560458 -0.172967 -0.560084 -0.179485 C -0.559711 -0.186003 -0.557842 -0.192522 -0.557842 -0.199040 C -0.557842 -0.205559 -0.558606 -0.212077 -0.560084 -0.218594 C -0.561564 -0.225112 -0.564865 -0.230974 -0.566718 -0.238149 C -0.568571 -0.245324 -0.570082 -0.253841 -0.571203 -0.261648 C -0.572323 -0.269453 -0.572714 -0.277833 -0.573446 -0.284981 C -0.574177 -0.292127 -0.573383 -0.303877 -0.575594 -0.304535 C -0.577806 -0.305192 -0.582260 -0.296730 -0.586713 -0.288925 C -0.591167 -0.281120 -0.598983 -0.266823 -0.602317 -0.257703 C -0.605649 -0.248584 -0.602644 -0.243983 -0.606708 -0.234205 C -0.610773 -0.224427 -0.620770 -0.210104 -0.626704 -0.199040 C -0.632636 -0.187975 -0.638959 -0.176282 -0.642307 -0.167818 C -0.645655 -0.159356 -0.645312 -0.156096 -0.646792 -0.148265 C -0.648271 -0.140430 -0.650452 -0.129943 -0.651183 -0.120823 C -0.651916 -0.111702 -0.650436 -0.102007 -0.651183 -0.093544 C -0.651931 -0.085082 -0.654547 -0.077878 -0.655669 -0.070047 C -0.656789 -0.062213 -0.655699 -0.053067 -0.657911 -0.046548 C -0.660121 -0.040030 -0.665245 -0.030938 -0.668935 -0.030938 C -0.672627 -0.030938 -0.677079 -0.040686 -0.680055 -0.046548 C -0.683030 -0.052408 -0.684928 -0.059585 -0.686782 -0.066102 C -0.688635 -0.072620 -0.688947 -0.079139 -0.691174 -0.085657 C -0.693400 -0.092176 -0.697169 -0.098694 -0.700142 -0.105211 C -0.703117 -0.111729 -0.705687 -0.120193 -0.709020 -0.124766 C -0.712353 -0.129339 -0.716075 -0.133310 -0.720139 -0.132653 C -0.724203 -0.131995 -0.729341 -0.122794 -0.733406 -0.120823 C -0.737469 -0.118851 -0.740818 -0.120823 -0.744526 -0.120823 C -0.748231 -0.120823 -0.751938 -0.121479 -0.755643 -0.120823 C -0.759350 -0.120164 -0.762682 -0.118822 -0.766762 -0.116877 C -0.770843 -0.114934 -0.775312 -0.111757 -0.780124 -0.109156 C -0.784935 -0.106554 -0.790821 -0.102582 -0.795634 -0.101267 C -0.800445 -0.099954 -0.804915 -0.101267 -0.808995 -0.101267 C -0.813075 -0.101267 -0.818260 -0.101267 -0.820114 -0.101267 " pathEditMode="relative" rAng="0" ptsTypes="">
                                      <p:cBhvr>
                                        <p:cTn id="12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00" y="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06 0.005093 C -0.003183 0.005093 -0.007315 0.005093 -0.010070 0.005093 C -0.012825 0.005093 -0.015579 0.005093 -0.018334 0.005093 C -0.021088 0.005093 -0.023843 0.005093 -0.026598 0.005093 C -0.029352 0.005093 -0.031829 0.006189 -0.034862 0.005093 C -0.037894 0.003997 -0.041216 -0.000015 -0.044792 -0.001481 C -0.048369 -0.002947 -0.053021 -0.002237 -0.056320 -0.003703 C -0.059619 -0.005169 -0.062651 -0.007345 -0.064584 -0.010277 C -0.066517 -0.013209 -0.066806 -0.017253 -0.067917 -0.021296 C -0.069028 -0.025339 -0.069595 -0.030493 -0.071250 -0.034537 C -0.072906 -0.038580 -0.076204 -0.041882 -0.077848 -0.045555 C -0.079491 -0.049228 -0.080568 -0.052531 -0.081112 -0.056574 C -0.081656 -0.060617 -0.080278 -0.065401 -0.081112 -0.069814 C -0.081945 -0.074228 -0.085278 -0.078287 -0.086112 -0.083055 C -0.086945 -0.087824 -0.085568 -0.093287 -0.086112 -0.098426 C -0.086656 -0.103564 -0.087998 -0.108009 -0.089375 -0.113888 C -0.090753 -0.119768 -0.093276 -0.127839 -0.094375 -0.133703 C -0.095475 -0.139568 -0.095706 -0.144305 -0.095973 -0.149074 C -0.096239 -0.153842 -0.095973 -0.157901 -0.095973 -0.162314 C -0.095973 -0.166728 -0.095417 -0.170787 -0.095973 -0.175555 C -0.096528 -0.180324 -0.098751 -0.186527 -0.099306 -0.190926 C -0.099862 -0.195324 -0.099306 -0.197531 -0.099306 -0.201944 C -0.099306 -0.206358 -0.099306 -0.212268 -0.099306 -0.217407 C -0.099306 -0.222546 -0.098751 -0.227639 -0.099306 -0.232777 C -0.099862 -0.237916 -0.101540 -0.243827 -0.102639 -0.248240 C -0.103739 -0.252654 -0.104538 -0.255586 -0.105903 -0.259259 C -0.107269 -0.262932 -0.109179 -0.266620 -0.110834 -0.270277 C -0.112489 -0.273935 -0.113623 -0.278271 -0.115834 -0.281203 C -0.118044 -0.284135 -0.121343 -0.286034 -0.124098 -0.287870 C -0.126852 -0.289706 -0.129885 -0.289660 -0.132362 -0.292222 C -0.134838 -0.294784 -0.136482 -0.301404 -0.138959 -0.303240 C -0.141436 -0.305077 -0.144468 -0.302870 -0.147223 -0.303240 C -0.149977 -0.303611 -0.152732 -0.305092 -0.155487 -0.305463 C -0.158241 -0.305833 -0.160996 -0.306188 -0.163750 -0.305463 C -0.166505 -0.304737 -0.168994 -0.302206 -0.172014 -0.301111 C -0.175035 -0.300015 -0.178299 -0.301095 -0.181875 -0.298888 C -0.185452 -0.296682 -0.190163 -0.291172 -0.193473 -0.287870 C -0.196783 -0.284568 -0.198982 -0.281281 -0.201737 -0.279074 C -0.204491 -0.276867 -0.207246 -0.276095 -0.210000 -0.274629 C -0.212755 -0.273163 -0.215510 -0.271743 -0.218264 -0.270277 C -0.221019 -0.268811 -0.223774 -0.266944 -0.226528 -0.265833 C -0.229283 -0.264722 -0.232038 -0.264706 -0.234792 -0.263611 C -0.237547 -0.262515 -0.240301 -0.259984 -0.243056 -0.259259 C -0.245811 -0.258534 -0.248577 -0.259629 -0.251320 -0.259259 C -0.254063 -0.258889 -0.256771 -0.257407 -0.259514 -0.257037 C -0.262257 -0.256666 -0.265024 -0.257037 -0.267778 -0.257037 C -0.270533 -0.257037 -0.273288 -0.257037 -0.276042 -0.257037 C -0.278797 -0.257037 -0.281551 -0.257037 -0.284306 -0.257037 C -0.287061 -0.257037 -0.289538 -0.257777 -0.292570 -0.257037 C -0.295602 -0.256296 -0.299468 -0.253333 -0.302500 -0.252592 C -0.305533 -0.251852 -0.308010 -0.252592 -0.310764 -0.252592 C -0.313519 -0.252592 -0.315730 -0.252592 -0.319028 -0.252592 C -0.322327 -0.252592 -0.326980 -0.252592 -0.330556 -0.252592 C -0.334132 -0.252592 -0.336899 -0.252592 -0.340487 -0.252592 C -0.344075 -0.252592 -0.348507 -0.252592 -0.352084 -0.252592 C -0.355660 -0.252592 -0.358924 -0.252963 -0.361945 -0.252592 C -0.364966 -0.252222 -0.367176 -0.251095 -0.370209 -0.250370 C -0.373241 -0.249645 -0.377385 -0.250432 -0.380139 -0.248240 C -0.382894 -0.246049 -0.384538 -0.241265 -0.386737 -0.237222 C -0.388936 -0.233179 -0.390857 -0.227654 -0.393334 -0.223981 C -0.395811 -0.220308 -0.398843 -0.218117 -0.401598 -0.215185 C -0.404352 -0.212253 -0.407651 -0.209691 -0.409862 -0.206388 C -0.412072 -0.203086 -0.413206 -0.199043 -0.414862 -0.195370 C -0.416517 -0.191697 -0.417593 -0.186929 -0.419792 -0.184351 C -0.421991 -0.181774 -0.424757 -0.181018 -0.428056 -0.179907 C -0.431355 -0.178796 -0.436007 -0.178055 -0.439584 -0.177685 C -0.443160 -0.177314 -0.446482 -0.178410 -0.449514 -0.177685 C -0.452547 -0.176959 -0.454746 -0.174058 -0.457778 -0.173333 C -0.460811 -0.172608 -0.464399 -0.173333 -0.467709 -0.173333 C -0.471019 -0.173333 -0.474063 -0.173333 -0.477639 -0.173333 C -0.481216 -0.173333 -0.485591 -0.173333 -0.489167 -0.173333 C -0.492744 -0.173333 -0.495788 -0.173333 -0.499098 -0.173333 C -0.502408 -0.173333 -0.504629 -0.173333 -0.509028 -0.173333 C -0.513426 -0.173333 -0.520254 -0.173333 -0.525487 -0.173333 C -0.530717 -0.173333 -0.535730 -0.173333 -0.540417 -0.173333 C -0.545105 -0.173333 -0.549213 -0.173333 -0.553612 -0.173333 C -0.558010 -0.173333 -0.562952 -0.173333 -0.566806 -0.173333 C -0.570660 -0.173333 -0.573426 -0.173333 -0.576737 -0.173333 C -0.580047 -0.173333 -0.583369 -0.173333 -0.586667 -0.173333 C -0.589966 -0.173333 -0.593507 -0.173333 -0.596528 -0.173333 C -0.599549 -0.173333 -0.601482 -0.173333 -0.604792 -0.173333 C -0.608102 -0.173333 -0.613079 -0.172963 -0.616389 -0.173333 C -0.619700 -0.173703 -0.621899 -0.174459 -0.624653 -0.175555 C -0.627408 -0.176651 -0.629619 -0.179182 -0.632917 -0.179907 C -0.636216 -0.180632 -0.640325 -0.179907 -0.644445 -0.179907 C -0.648564 -0.179907 -0.654062 -0.179907 -0.657638 -0.179907 C -0.661216 -0.179907 -0.663148 -0.181373 -0.665903 -0.179907 C -0.668658 -0.178441 -0.671413 -0.173672 -0.674167 -0.171111 C -0.676922 -0.168549 -0.679676 -0.166743 -0.682431 -0.164537 C -0.685186 -0.162330 -0.687940 -0.159336 -0.690695 -0.157870 C -0.693450 -0.156404 -0.695648 -0.155370 -0.698959 -0.155740 C -0.702269 -0.156111 -0.707246 -0.156790 -0.710556 -0.160092 C -0.713866 -0.163395 -0.715521 -0.172623 -0.718820 -0.175555 C -0.722118 -0.178487 -0.727593 -0.175493 -0.730348 -0.177685 C -0.733102 -0.179876 -0.733693 -0.185031 -0.735348 -0.188703 C -0.737002 -0.192376 -0.738635 -0.195679 -0.740278 -0.199722 C -0.741922 -0.203765 -0.744387 -0.208919 -0.745209 -0.212963 C -0.746031 -0.217006 -0.743831 -0.220308 -0.745209 -0.223981 C -0.746585 -0.227654 -0.752094 -0.231327 -0.753473 -0.235000 C -0.754850 -0.238672 -0.753195 -0.240879 -0.753473 -0.246018 C -0.753749 -0.251157 -0.754583 -0.260694 -0.755139 -0.265833 C -0.755695 -0.270972 -0.756528 -0.273179 -0.756806 -0.276851 C -0.757083 -0.280524 -0.757083 -0.283827 -0.756806 -0.287870 C -0.756528 -0.291913 -0.755417 -0.297068 -0.755139 -0.301111 C -0.754862 -0.305154 -0.755139 -0.308102 -0.755139 -0.312129 C -0.755139 -0.316157 -0.755139 -0.320509 -0.755139 -0.325277 C -0.755139 -0.330046 -0.756517 -0.337438 -0.755139 -0.340740 C -0.753762 -0.344043 -0.750174 -0.344367 -0.746875 -0.345092 C -0.743577 -0.345818 -0.738645 -0.344722 -0.735348 -0.345092 C -0.732049 -0.345463 -0.729838 -0.346944 -0.727084 -0.347314 C -0.724329 -0.347685 -0.722130 -0.347314 -0.718820 -0.347314 C -0.715510 -0.347314 -0.710533 -0.347314 -0.707223 -0.347314 C -0.703912 -0.347314 -0.702257 -0.346944 -0.698959 -0.347314 C -0.695660 -0.347685 -0.690729 -0.348441 -0.687431 -0.349537 C -0.684132 -0.350632 -0.682477 -0.352052 -0.679167 -0.353888 C -0.675857 -0.355725 -0.670879 -0.357978 -0.667570 -0.360555 C -0.664260 -0.363132 -0.662060 -0.366419 -0.659306 -0.369351 C -0.656551 -0.372284 -0.653797 -0.377407 -0.651042 -0.378148 C -0.648287 -0.378888 -0.644422 -0.376358 -0.642778 -0.373796 C -0.641135 -0.371234 -0.641725 -0.366450 -0.641181 -0.362777 C -0.640637 -0.359105 -0.639792 -0.355432 -0.639514 -0.351759 C -0.639237 -0.348086 -0.639514 -0.344413 -0.639514 -0.340740 C -0.639514 -0.337068 -0.639514 -0.333395 -0.639514 -0.329722 C -0.639514 -0.326049 -0.639237 -0.322376 -0.639514 -0.318703 C -0.639792 -0.315031 -0.640637 -0.311358 -0.641181 -0.307685 C -0.641725 -0.304012 -0.642512 -0.300339 -0.642778 -0.296666 C -0.643043 -0.292993 -0.642778 -0.290046 -0.642778 -0.285648 C -0.642778 -0.281250 -0.644422 -0.273950 -0.642778 -0.270277 C -0.641135 -0.266605 -0.634561 -0.264722 -0.632917 -0.263611 " pathEditMode="relative" rAng="0" ptsTypes="">
                                      <p:cBhvr>
                                        <p:cTn id="12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00" y="-1460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99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mph" presetSubtype="0" fill="hold" grpId="1" nodeType="withEffect">
                                  <p:stCondLst>
                                    <p:cond delay="5400"/>
                                  </p:stCondLst>
                                  <p:childTnLst>
                                    <p:animScale>
                                      <p:cBhvr>
                                        <p:cTn id="146" dur="3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2" nodeType="withEffect">
                                  <p:stCondLst>
                                    <p:cond delay="5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298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63" presetClass="path" presetSubtype="0" repeatCount="indefinite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3.33333E-6 -2.22222E-6 L 1.87083 -2.22222E-6 " pathEditMode="relative" rAng="0" ptsTypes="AA">
                                      <p:cBhvr>
                                        <p:cTn id="155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500" y="0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63" presetClass="path" presetSubtype="0" repeatCount="indefinite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0 1.11022E-16 L 2.71667 1.11022E-16 " pathEditMode="relative" rAng="0" ptsTypes="AA">
                                      <p:cBhvr>
                                        <p:cTn id="157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800" y="0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0" presetClass="path" presetSubtype="0" repeatCount="indefinite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3.33333E-6 -2.59259E-6 C 0.10313 -0.04838 0.20625 -0.09676 0.33941 -0.09352 C 0.47223 -0.09004 0.67309 0.01227 0.79757 0.0206 C 0.92205 0.02917 1.03073 -0.03148 1.08611 -0.04328 C 1.14167 -0.05509 1.13594 -0.05254 1.13021 -0.05023 " pathEditMode="relative" rAng="0" ptsTypes="aaaaA">
                                      <p:cBhvr>
                                        <p:cTn id="159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00" y="-3400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0" presetClass="path" presetSubtype="0" repeatCount="indefinite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695 0.02199 C 0.18073 -0.05509 0.36753 -0.13125 0.56684 -0.12708 C 0.76736 -0.12199 1.02951 0.03102 1.19305 0.04907 C 1.35434 0.06667 1.47413 0.00486 1.54878 -0.02176 C 1.62031 -0.04653 1.62291 -0.07708 1.62673 -0.10695 " pathEditMode="relative" rAng="-603180" ptsTypes="aaaaA">
                                      <p:cBhvr>
                                        <p:cTn id="161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0" y="-4300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0" presetClass="path" presetSubtype="0" repeatCount="indefinite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Motion origin="layout" path="M 1.38889E-6 -1.11111E-6 C 0.15243 0.12546 0.30503 0.25092 0.48003 0.27986 C 0.65503 0.30879 0.89166 0.18889 1.05 0.17338 C 1.20833 0.15787 1.33333 0.16666 1.43003 0.18657 C 1.52673 0.20648 1.57829 0.24976 1.63003 0.29328 " pathEditMode="relative" ptsTypes="aaaaA">
                                      <p:cBhvr>
                                        <p:cTn id="163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0" presetClass="pat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3.33333E-6 3.7037E-6 C 0.14427 0.04884 0.28889 0.09791 0.46841 0.10671 C 0.64792 0.11551 0.89775 0.05115 1.07726 0.05324 C 1.25677 0.05532 1.40122 0.0875 1.54584 0.1199 " pathEditMode="relative" rAng="0" ptsTypes="aaaA">
                                      <p:cBhvr>
                                        <p:cTn id="165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00" y="6000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0" presetClass="path" presetSubtype="0" repeatCount="indefinite" accel="50000" decel="5000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animMotion origin="layout" path="M 0.00833 0.02361 C 0.1467 -0.02477 0.28524 -0.07315 0.46406 -0.06991 C 0.64253 -0.06644 0.91232 0.03588 1.07951 0.04421 C 1.2467 0.05277 1.39253 -0.00787 1.46701 -0.01968 C 1.54166 -0.03149 1.53385 -0.02894 1.52621 -0.02662 " pathEditMode="relative" rAng="0" ptsTypes="aaaaA">
                                      <p:cBhvr>
                                        <p:cTn id="167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700" y="-3400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0" presetClass="path" presetSubtype="0" repeatCount="indefinite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animMotion origin="layout" path="M -0.00695 0.02199 C 0.18073 -0.05509 0.36753 -0.13125 0.56684 -0.12708 C 0.76736 -0.12199 1.02951 0.03102 1.19305 0.04907 C 1.35434 0.06667 1.47413 0.00486 1.54878 -0.02176 C 1.62031 -0.04653 1.62291 -0.07708 1.62673 -0.10695 " pathEditMode="relative" rAng="-603180" ptsTypes="aaaaA">
                                      <p:cBhvr>
                                        <p:cTn id="169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0" y="-4300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0" presetClass="path" presetSubtype="0" repeatCount="indefinite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animMotion origin="layout" path="M -3.33333E-6 4.81481E-6 C 0.0809 -0.17662 0.16181 -0.35324 0.31007 -0.38658 C 0.45833 -0.41991 0.7217 -0.22223 0.88993 -0.2 C 1.05816 -0.17778 1.21823 -0.23773 1.31997 -0.25324 C 1.4217 -0.26875 1.46076 -0.28102 1.5 -0.29329 " pathEditMode="relative" ptsTypes="aaaaA">
                                      <p:cBhvr>
                                        <p:cTn id="171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0" presetClass="path" presetSubtype="0" repeatCount="indefinite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-4.44444E-6 -0.0537 C 0.15243 0.07176 0.30504 0.19722 0.47987 0.22616 C 0.65504 0.2551 0.89167 0.13519 1.05 0.11968 C 1.20834 0.10417 1.33334 0.11297 1.43004 0.13287 C 1.52674 0.15278 1.5783 0.19607 1.63004 0.23959 " pathEditMode="relative" rAng="0" ptsTypes="aaaaA">
                                      <p:cBhvr>
                                        <p:cTn id="173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00" y="15400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0" presetClass="path" presetSubtype="0" repeatCount="indefinite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animMotion origin="layout" path="M -5.55556E-7 6.93642E-7 C 0.14427 0.0585 0.28889 0.11746 0.4684 0.12832 C 0.64792 0.13896 0.89774 0.06127 1.07726 0.06381 C 1.25677 0.06636 1.40122 0.10497 1.54583 0.14428 " pathEditMode="relative" rAng="0" ptsTypes="aaaA">
                                      <p:cBhvr>
                                        <p:cTn id="175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00" y="7200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63" presetClass="path" presetSubtype="0" repeatCount="indefinite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3.33333E-6 1.11022E-16 L 1.20625 1.11022E-16 " pathEditMode="relative" rAng="0" ptsTypes="AA">
                                      <p:cBhvr>
                                        <p:cTn id="179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00" y="0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68 0.004444 C -0.019159 0.004444 -0.024171 0.004444 -0.028113 0.004444 C -0.032056 0.004444 -0.036014 0.004444 -0.041025 0.004444 C -0.046037 0.004444 -0.052102 0.004089 -0.058182 0.004444 C -0.064261 0.004799 -0.072132 0.006219 -0.077504 0.006574 C -0.082877 0.006929 -0.085766 0.006574 -0.090417 0.006574 C -0.095067 0.006574 -0.100394 0.006574 -0.105405 0.006574 C -0.110416 0.006574 -0.116180 0.006574 -0.120485 0.006574 C -0.124789 0.006574 -0.127302 0.006574 -0.131229 0.006574 C -0.135157 0.006574 -0.139763 0.008410 -0.144052 0.006574 C -0.148340 0.004737 -0.153383 -0.000772 -0.156964 -0.004445 C -0.160546 -0.008118 -0.162322 -0.012531 -0.165541 -0.015463 C -0.168762 -0.018396 -0.173413 -0.018380 -0.176286 -0.022037 C -0.179161 -0.025695 -0.180636 -0.033010 -0.182788 -0.037408 C -0.184939 -0.041806 -0.187769 -0.044383 -0.189199 -0.048426 C -0.190628 -0.052470 -0.188506 -0.059090 -0.191365 -0.061667 C -0.194226 -0.064244 -0.202066 -0.061683 -0.206355 -0.063889 C -0.210644 -0.066096 -0.214226 -0.071235 -0.217100 -0.074908 C -0.219975 -0.078581 -0.220727 -0.082254 -0.223601 -0.085926 C -0.226476 -0.089599 -0.230780 -0.094383 -0.234346 -0.096945 C -0.237913 -0.099507 -0.241435 -0.100926 -0.245000 -0.101297 C -0.248568 -0.101667 -0.251803 -0.099892 -0.255745 -0.099167 C -0.259689 -0.098442 -0.264716 -0.099152 -0.268658 -0.096945 C -0.272601 -0.094738 -0.276544 -0.089599 -0.279403 -0.085926 C -0.282263 -0.082254 -0.284385 -0.078581 -0.285814 -0.074908 C -0.287244 -0.071235 -0.287620 -0.067562 -0.287981 -0.063889 C -0.288343 -0.060217 -0.285468 -0.055803 -0.287981 -0.052871 C -0.290494 -0.049939 -0.298756 -0.047392 -0.303060 -0.046297 C -0.307365 -0.045201 -0.309877 -0.046297 -0.313805 -0.046297 C -0.317733 -0.046297 -0.322339 -0.046297 -0.326627 -0.046297 C -0.330916 -0.046297 -0.335596 -0.044831 -0.339540 -0.046297 C -0.343482 -0.047763 -0.346703 -0.053257 -0.350285 -0.055093 C -0.353866 -0.056930 -0.357448 -0.056590 -0.361030 -0.057315 C -0.364611 -0.058041 -0.367470 -0.058349 -0.371774 -0.059445 C -0.376079 -0.060541 -0.382203 -0.062053 -0.386854 -0.063889 C -0.391504 -0.065726 -0.395025 -0.069723 -0.399676 -0.070463 C -0.404325 -0.071204 -0.411173 -0.070525 -0.414755 -0.068334 C -0.418337 -0.066142 -0.419736 -0.061358 -0.421166 -0.057315 C -0.422595 -0.053272 -0.422611 -0.048118 -0.423332 -0.044075 C -0.424055 -0.040031 -0.425138 -0.036729 -0.425500 -0.033056 C -0.425861 -0.029383 -0.425138 -0.025710 -0.425500 -0.022037 C -0.425861 -0.018365 -0.426960 -0.014692 -0.427667 -0.011019 C -0.428375 -0.007346 -0.427246 -0.002933 -0.429744 0.000000 C -0.432242 0.002932 -0.438713 0.004367 -0.442655 0.006574 C -0.446599 0.008780 -0.449820 0.011774 -0.453401 0.013240 C -0.456983 0.014706 -0.460565 0.015015 -0.464146 0.015370 C -0.467728 0.015725 -0.471309 0.015370 -0.474891 0.015370 C -0.478473 0.015370 -0.482054 0.016836 -0.485636 0.015370 C -0.489218 0.013904 -0.493522 0.009876 -0.496381 0.006574 C -0.499241 0.003271 -0.499211 -0.000417 -0.502792 -0.004445 C -0.506374 -0.008473 -0.515013 -0.013565 -0.517872 -0.017593 C -0.520731 -0.021621 -0.517089 -0.024198 -0.519948 -0.028612 C -0.522807 -0.033025 -0.531445 -0.039661 -0.535027 -0.044075 C -0.538609 -0.048488 -0.540008 -0.051050 -0.541439 -0.055093 C -0.542868 -0.059136 -0.542176 -0.064306 -0.543605 -0.068334 C -0.545035 -0.072362 -0.547864 -0.075232 -0.550016 -0.079260 C -0.552168 -0.083287 -0.554004 -0.088457 -0.556518 -0.092500 C -0.559031 -0.096544 -0.562943 -0.099846 -0.565095 -0.103519 C -0.567247 -0.107192 -0.566916 -0.110124 -0.569429 -0.114537 C -0.571942 -0.118951 -0.577676 -0.125587 -0.580174 -0.130000 C -0.582673 -0.134414 -0.583349 -0.137362 -0.584418 -0.141019 C -0.585487 -0.144676 -0.585863 -0.148288 -0.586586 -0.151945 C -0.587307 -0.155602 -0.587684 -0.159291 -0.588752 -0.162963 C -0.589821 -0.166636 -0.591205 -0.170309 -0.592996 -0.173982 C -0.594788 -0.177655 -0.598068 -0.181328 -0.599497 -0.185000 C -0.600927 -0.188673 -0.599783 -0.192346 -0.601575 -0.196019 C -0.603365 -0.199692 -0.607022 -0.204831 -0.610242 -0.207037 C -0.613463 -0.209244 -0.617331 -0.208889 -0.620898 -0.209260 C -0.624464 -0.209630 -0.628061 -0.209630 -0.631643 -0.209260 C -0.635224 -0.208889 -0.638806 -0.208504 -0.642387 -0.207037 C -0.645969 -0.205571 -0.650258 -0.203396 -0.653132 -0.200463 C -0.656007 -0.197531 -0.656760 -0.192747 -0.659633 -0.189445 C -0.662508 -0.186142 -0.667519 -0.183951 -0.670378 -0.180649 C -0.673238 -0.177346 -0.673931 -0.173303 -0.676790 -0.169630 C -0.679649 -0.165957 -0.683953 -0.161914 -0.687535 -0.158612 C -0.691116 -0.155309 -0.694698 -0.151652 -0.698280 -0.149815 C -0.701861 -0.147979 -0.705443 -0.147238 -0.709024 -0.147593 C -0.712606 -0.147948 -0.717272 -0.149383 -0.719769 -0.151945 C -0.722269 -0.154507 -0.723306 -0.159291 -0.724013 -0.162963 C -0.724721 -0.166636 -0.724013 -0.170309 -0.724013 -0.173982 C -0.724013 -0.177655 -0.723653 -0.181328 -0.724013 -0.185000 C -0.724375 -0.188673 -0.726181 -0.192346 -0.726181 -0.196019 C -0.726181 -0.199692 -0.725082 -0.203365 -0.724013 -0.207037 C -0.722945 -0.210710 -0.720477 -0.214383 -0.719769 -0.218056 C -0.719062 -0.221729 -0.717979 -0.225772 -0.719769 -0.229075 C -0.721561 -0.232377 -0.726934 -0.236034 -0.730515 -0.237871 C -0.734097 -0.239707 -0.737679 -0.239723 -0.741260 -0.240093 C -0.744842 -0.240463 -0.748423 -0.240093 -0.752005 -0.240093 C -0.755587 -0.240093 -0.758461 -0.242300 -0.762750 -0.240093 C -0.767040 -0.237886 -0.774173 -0.230896 -0.777739 -0.226852 C -0.781306 -0.222809 -0.781636 -0.219507 -0.784150 -0.215834 C -0.786663 -0.212161 -0.790305 -0.208488 -0.792818 -0.204815 C -0.795332 -0.201142 -0.798161 -0.197454 -0.799228 -0.193797 C -0.800297 -0.190139 -0.799228 -0.186528 -0.799228 -0.182871 C -0.799228 -0.179213 -0.799590 -0.175525 -0.799228 -0.171852 C -0.798868 -0.168180 -0.797424 -0.164507 -0.797062 -0.160834 C -0.796701 -0.157161 -0.798131 -0.153488 -0.797062 -0.149815 C -0.795993 -0.146142 -0.791720 -0.140633 -0.790651 -0.138797 " pathEditMode="relative" rAng="0" ptsTypes="">
                                      <p:cBhvr>
                                        <p:cTn id="181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00" y="-7800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18 -0.038825 C -0.010671 -0.037510 -0.016230 -0.032910 -0.019937 -0.030938 C -0.023644 -0.028966 -0.027349 -0.030909 -0.031056 -0.026993 C -0.034761 -0.023078 -0.038468 -0.010698 -0.042175 -0.007439 C -0.045880 -0.004179 -0.048839 -0.007439 -0.053293 -0.007439 C -0.057747 -0.007439 -0.063711 -0.008069 -0.068897 -0.007439 C -0.074083 -0.006809 -0.079222 -0.004289 -0.084407 -0.003659 C -0.089593 -0.003029 -0.095558 -0.003659 -0.100011 -0.003659 C -0.104465 -0.003659 -0.107066 -0.003659 -0.111130 -0.003659 C -0.115193 -0.003659 -0.119959 -0.003659 -0.124397 -0.003659 C -0.128835 -0.003659 -0.133304 -0.003659 -0.137758 -0.003659 C -0.142213 -0.003659 -0.146308 -0.003029 -0.151120 -0.003659 C -0.155931 -0.004289 -0.162191 -0.006153 -0.166630 -0.007439 C -0.171068 -0.008726 -0.173668 -0.009411 -0.177749 -0.011383 C -0.181829 -0.013354 -0.187030 -0.017298 -0.191110 -0.019269 C -0.195191 -0.021243 -0.198522 -0.022556 -0.202229 -0.023214 C -0.205935 -0.023871 -0.209641 -0.023214 -0.213347 -0.023214 C -0.217054 -0.023214 -0.220759 -0.018668 -0.224466 -0.023214 C -0.228173 -0.027759 -0.233000 -0.042686 -0.235585 -0.050491 C -0.238170 -0.058297 -0.237765 -0.063528 -0.239977 -0.070047 C -0.242188 -0.076563 -0.245878 -0.090915 -0.248853 -0.089600 C -0.251826 -0.088285 -0.255595 -0.070622 -0.257821 -0.062158 C -0.260049 -0.053697 -0.261108 -0.046630 -0.262213 -0.038825 C -0.263319 -0.031020 -0.264082 -0.023816 -0.264456 -0.015326 C -0.264830 -0.006836 -0.262977 0.002996 -0.264456 0.012116 C -0.265936 0.021236 -0.271480 0.030931 -0.273332 0.039393 C -0.275186 0.047857 -0.274469 0.055717 -0.275576 0.062892 C -0.276681 0.070067 -0.278860 0.082445 -0.279967 0.082445 C -0.281072 0.082445 -0.281836 0.070067 -0.282208 0.062892 C -0.282582 0.055717 -0.282208 0.047227 -0.282208 0.039393 C -0.282208 0.031559 -0.282208 0.023069 -0.282208 0.015894 C -0.282208 0.008719 -0.282208 0.004146 -0.282208 -0.003659 C -0.282208 -0.011464 -0.282208 -0.023131 -0.282208 -0.030938 C -0.282208 -0.038743 -0.282208 -0.043973 -0.282208 -0.050491 C -0.282208 -0.057010 -0.281462 -0.063528 -0.282208 -0.070047 C -0.282956 -0.076563 -0.285214 -0.082425 -0.286694 -0.089600 C -0.288173 -0.096775 -0.289606 -0.105924 -0.291086 -0.113099 C -0.292564 -0.120274 -0.292969 -0.131366 -0.295570 -0.132653 C -0.298171 -0.133941 -0.302250 -0.127998 -0.306689 -0.120823 C -0.311128 -0.113647 -0.315908 -0.101322 -0.322200 -0.089600 C -0.328490 -0.077878 -0.338877 -0.059612 -0.344436 -0.050491 C -0.349995 -0.041371 -0.352582 -0.040741 -0.355555 -0.034881 C -0.358529 -0.029019 -0.360803 -0.021844 -0.362282 -0.015326 C -0.363762 -0.008807 -0.362220 0.002914 -0.364432 0.004228 C -0.366642 0.005543 -0.373696 -0.001577 -0.375549 -0.007439 C -0.377403 -0.013299 -0.373696 -0.022448 -0.375549 -0.030938 C -0.377403 -0.039428 -0.383337 -0.049260 -0.386669 -0.058380 C -0.390001 -0.067498 -0.392945 -0.077852 -0.395546 -0.085657 C -0.398146 -0.093461 -0.400779 -0.105211 -0.402273 -0.105211 C -0.403768 -0.105211 -0.403409 -0.093461 -0.404514 -0.085657 C -0.405621 -0.077852 -0.407054 -0.066185 -0.408907 -0.058380 C -0.410759 -0.050573 -0.413033 -0.045343 -0.415634 -0.038825 C -0.418234 -0.032306 -0.421178 -0.025788 -0.424510 -0.019269 C -0.427842 -0.012753 -0.431923 -0.006234 -0.435627 0.000284 C -0.439335 0.006803 -0.443415 0.013321 -0.446747 0.019839 C -0.450081 0.026356 -0.452293 0.033533 -0.455624 0.039393 C -0.458956 0.045253 -0.463783 0.049143 -0.466743 0.055003 C -0.469701 0.060865 -0.470418 0.069327 -0.473377 0.074559 C -0.476335 0.079788 -0.481163 0.079872 -0.484496 0.086390 C -0.487828 0.092907 -0.490413 0.105862 -0.493371 0.113667 C -0.496331 0.121473 -0.498168 0.126046 -0.502248 0.133221 C -0.506329 0.140398 -0.513398 0.150201 -0.517851 0.156720 C -0.522306 0.163238 -0.525264 0.173645 -0.528969 0.172330 C -0.532676 0.171017 -0.537130 0.156008 -0.540089 0.148833 C -0.543048 0.141656 -0.544511 0.135796 -0.546723 0.129278 C -0.548934 0.122759 -0.551877 0.116241 -0.553356 0.109724 C -0.554836 0.103206 -0.555226 0.097317 -0.555600 0.090169 C -0.555974 0.083020 -0.555226 0.073984 -0.555600 0.066835 C -0.555974 0.059687 -0.557468 0.054457 -0.557842 0.047282 C -0.558215 0.040105 -0.557842 0.032273 -0.557842 0.023783 C -0.557842 0.015293 -0.557842 0.004173 -0.557842 -0.003659 C -0.557842 -0.011493 -0.557842 -0.016723 -0.557842 -0.023214 C -0.557842 -0.029704 -0.557468 -0.036113 -0.557842 -0.042605 C -0.558215 -0.049095 -0.559711 -0.054327 -0.560084 -0.062158 C -0.560458 -0.069992 -0.560084 -0.081110 -0.560084 -0.089600 C -0.560084 -0.098090 -0.560084 -0.104636 -0.560084 -0.113099 C -0.560084 -0.121561 -0.560084 -0.132571 -0.560084 -0.140375 C -0.560084 -0.148180 -0.560084 -0.153412 -0.560084 -0.159930 C -0.560084 -0.166450 -0.560458 -0.172967 -0.560084 -0.179485 C -0.559711 -0.186003 -0.557842 -0.192522 -0.557842 -0.199040 C -0.557842 -0.205559 -0.558606 -0.212077 -0.560084 -0.218594 C -0.561564 -0.225112 -0.564865 -0.230974 -0.566718 -0.238149 C -0.568571 -0.245324 -0.570082 -0.253841 -0.571203 -0.261648 C -0.572323 -0.269453 -0.572714 -0.277833 -0.573446 -0.284981 C -0.574177 -0.292127 -0.573383 -0.303877 -0.575594 -0.304535 C -0.577806 -0.305192 -0.582260 -0.296730 -0.586713 -0.288925 C -0.591167 -0.281120 -0.598983 -0.266823 -0.602317 -0.257703 C -0.605649 -0.248584 -0.602644 -0.243983 -0.606708 -0.234205 C -0.610773 -0.224427 -0.620770 -0.210104 -0.626704 -0.199040 C -0.632636 -0.187975 -0.638959 -0.176282 -0.642307 -0.167818 C -0.645655 -0.159356 -0.645312 -0.156096 -0.646792 -0.148265 C -0.648271 -0.140430 -0.650452 -0.129943 -0.651183 -0.120823 C -0.651916 -0.111702 -0.650436 -0.102007 -0.651183 -0.093544 C -0.651931 -0.085082 -0.654547 -0.077878 -0.655669 -0.070047 C -0.656789 -0.062213 -0.655699 -0.053067 -0.657911 -0.046548 C -0.660121 -0.040030 -0.665245 -0.030938 -0.668935 -0.030938 C -0.672627 -0.030938 -0.677079 -0.040686 -0.680055 -0.046548 C -0.683030 -0.052408 -0.684928 -0.059585 -0.686782 -0.066102 C -0.688635 -0.072620 -0.688947 -0.079139 -0.691174 -0.085657 C -0.693400 -0.092176 -0.697169 -0.098694 -0.700142 -0.105211 C -0.703117 -0.111729 -0.705687 -0.120193 -0.709020 -0.124766 C -0.712353 -0.129339 -0.716075 -0.133310 -0.720139 -0.132653 C -0.724203 -0.131995 -0.729341 -0.122794 -0.733406 -0.120823 C -0.737469 -0.118851 -0.740818 -0.120823 -0.744526 -0.120823 C -0.748231 -0.120823 -0.751938 -0.121479 -0.755643 -0.120823 C -0.759350 -0.120164 -0.762682 -0.118822 -0.766762 -0.116877 C -0.770843 -0.114934 -0.775312 -0.111757 -0.780124 -0.109156 C -0.784935 -0.106554 -0.790821 -0.102582 -0.795634 -0.101267 C -0.800445 -0.099954 -0.804915 -0.101267 -0.808995 -0.101267 C -0.813075 -0.101267 -0.818260 -0.101267 -0.820114 -0.101267 " pathEditMode="relative" rAng="0" ptsTypes="">
                                      <p:cBhvr>
                                        <p:cTn id="183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00" y="0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06 0.005093 C -0.003183 0.005093 -0.007315 0.005093 -0.010070 0.005093 C -0.012825 0.005093 -0.015579 0.005093 -0.018334 0.005093 C -0.021088 0.005093 -0.023843 0.005093 -0.026598 0.005093 C -0.029352 0.005093 -0.031829 0.006189 -0.034862 0.005093 C -0.037894 0.003997 -0.041216 -0.000015 -0.044792 -0.001481 C -0.048369 -0.002947 -0.053021 -0.002237 -0.056320 -0.003703 C -0.059619 -0.005169 -0.062651 -0.007345 -0.064584 -0.010277 C -0.066517 -0.013209 -0.066806 -0.017253 -0.067917 -0.021296 C -0.069028 -0.025339 -0.069595 -0.030493 -0.071250 -0.034537 C -0.072906 -0.038580 -0.076204 -0.041882 -0.077848 -0.045555 C -0.079491 -0.049228 -0.080568 -0.052531 -0.081112 -0.056574 C -0.081656 -0.060617 -0.080278 -0.065401 -0.081112 -0.069814 C -0.081945 -0.074228 -0.085278 -0.078287 -0.086112 -0.083055 C -0.086945 -0.087824 -0.085568 -0.093287 -0.086112 -0.098426 C -0.086656 -0.103564 -0.087998 -0.108009 -0.089375 -0.113888 C -0.090753 -0.119768 -0.093276 -0.127839 -0.094375 -0.133703 C -0.095475 -0.139568 -0.095706 -0.144305 -0.095973 -0.149074 C -0.096239 -0.153842 -0.095973 -0.157901 -0.095973 -0.162314 C -0.095973 -0.166728 -0.095417 -0.170787 -0.095973 -0.175555 C -0.096528 -0.180324 -0.098751 -0.186527 -0.099306 -0.190926 C -0.099862 -0.195324 -0.099306 -0.197531 -0.099306 -0.201944 C -0.099306 -0.206358 -0.099306 -0.212268 -0.099306 -0.217407 C -0.099306 -0.222546 -0.098751 -0.227639 -0.099306 -0.232777 C -0.099862 -0.237916 -0.101540 -0.243827 -0.102639 -0.248240 C -0.103739 -0.252654 -0.104538 -0.255586 -0.105903 -0.259259 C -0.107269 -0.262932 -0.109179 -0.266620 -0.110834 -0.270277 C -0.112489 -0.273935 -0.113623 -0.278271 -0.115834 -0.281203 C -0.118044 -0.284135 -0.121343 -0.286034 -0.124098 -0.287870 C -0.126852 -0.289706 -0.129885 -0.289660 -0.132362 -0.292222 C -0.134838 -0.294784 -0.136482 -0.301404 -0.138959 -0.303240 C -0.141436 -0.305077 -0.144468 -0.302870 -0.147223 -0.303240 C -0.149977 -0.303611 -0.152732 -0.305092 -0.155487 -0.305463 C -0.158241 -0.305833 -0.160996 -0.306188 -0.163750 -0.305463 C -0.166505 -0.304737 -0.168994 -0.302206 -0.172014 -0.301111 C -0.175035 -0.300015 -0.178299 -0.301095 -0.181875 -0.298888 C -0.185452 -0.296682 -0.190163 -0.291172 -0.193473 -0.287870 C -0.196783 -0.284568 -0.198982 -0.281281 -0.201737 -0.279074 C -0.204491 -0.276867 -0.207246 -0.276095 -0.210000 -0.274629 C -0.212755 -0.273163 -0.215510 -0.271743 -0.218264 -0.270277 C -0.221019 -0.268811 -0.223774 -0.266944 -0.226528 -0.265833 C -0.229283 -0.264722 -0.232038 -0.264706 -0.234792 -0.263611 C -0.237547 -0.262515 -0.240301 -0.259984 -0.243056 -0.259259 C -0.245811 -0.258534 -0.248577 -0.259629 -0.251320 -0.259259 C -0.254063 -0.258889 -0.256771 -0.257407 -0.259514 -0.257037 C -0.262257 -0.256666 -0.265024 -0.257037 -0.267778 -0.257037 C -0.270533 -0.257037 -0.273288 -0.257037 -0.276042 -0.257037 C -0.278797 -0.257037 -0.281551 -0.257037 -0.284306 -0.257037 C -0.287061 -0.257037 -0.289538 -0.257777 -0.292570 -0.257037 C -0.295602 -0.256296 -0.299468 -0.253333 -0.302500 -0.252592 C -0.305533 -0.251852 -0.308010 -0.252592 -0.310764 -0.252592 C -0.313519 -0.252592 -0.315730 -0.252592 -0.319028 -0.252592 C -0.322327 -0.252592 -0.326980 -0.252592 -0.330556 -0.252592 C -0.334132 -0.252592 -0.336899 -0.252592 -0.340487 -0.252592 C -0.344075 -0.252592 -0.348507 -0.252592 -0.352084 -0.252592 C -0.355660 -0.252592 -0.358924 -0.252963 -0.361945 -0.252592 C -0.364966 -0.252222 -0.367176 -0.251095 -0.370209 -0.250370 C -0.373241 -0.249645 -0.377385 -0.250432 -0.380139 -0.248240 C -0.382894 -0.246049 -0.384538 -0.241265 -0.386737 -0.237222 C -0.388936 -0.233179 -0.390857 -0.227654 -0.393334 -0.223981 C -0.395811 -0.220308 -0.398843 -0.218117 -0.401598 -0.215185 C -0.404352 -0.212253 -0.407651 -0.209691 -0.409862 -0.206388 C -0.412072 -0.203086 -0.413206 -0.199043 -0.414862 -0.195370 C -0.416517 -0.191697 -0.417593 -0.186929 -0.419792 -0.184351 C -0.421991 -0.181774 -0.424757 -0.181018 -0.428056 -0.179907 C -0.431355 -0.178796 -0.436007 -0.178055 -0.439584 -0.177685 C -0.443160 -0.177314 -0.446482 -0.178410 -0.449514 -0.177685 C -0.452547 -0.176959 -0.454746 -0.174058 -0.457778 -0.173333 C -0.460811 -0.172608 -0.464399 -0.173333 -0.467709 -0.173333 C -0.471019 -0.173333 -0.474063 -0.173333 -0.477639 -0.173333 C -0.481216 -0.173333 -0.485591 -0.173333 -0.489167 -0.173333 C -0.492744 -0.173333 -0.495788 -0.173333 -0.499098 -0.173333 C -0.502408 -0.173333 -0.504629 -0.173333 -0.509028 -0.173333 C -0.513426 -0.173333 -0.520254 -0.173333 -0.525487 -0.173333 C -0.530717 -0.173333 -0.535730 -0.173333 -0.540417 -0.173333 C -0.545105 -0.173333 -0.549213 -0.173333 -0.553612 -0.173333 C -0.558010 -0.173333 -0.562952 -0.173333 -0.566806 -0.173333 C -0.570660 -0.173333 -0.573426 -0.173333 -0.576737 -0.173333 C -0.580047 -0.173333 -0.583369 -0.173333 -0.586667 -0.173333 C -0.589966 -0.173333 -0.593507 -0.173333 -0.596528 -0.173333 C -0.599549 -0.173333 -0.601482 -0.173333 -0.604792 -0.173333 C -0.608102 -0.173333 -0.613079 -0.172963 -0.616389 -0.173333 C -0.619700 -0.173703 -0.621899 -0.174459 -0.624653 -0.175555 C -0.627408 -0.176651 -0.629619 -0.179182 -0.632917 -0.179907 C -0.636216 -0.180632 -0.640325 -0.179907 -0.644445 -0.179907 C -0.648564 -0.179907 -0.654062 -0.179907 -0.657638 -0.179907 C -0.661216 -0.179907 -0.663148 -0.181373 -0.665903 -0.179907 C -0.668658 -0.178441 -0.671413 -0.173672 -0.674167 -0.171111 C -0.676922 -0.168549 -0.679676 -0.166743 -0.682431 -0.164537 C -0.685186 -0.162330 -0.687940 -0.159336 -0.690695 -0.157870 C -0.693450 -0.156404 -0.695648 -0.155370 -0.698959 -0.155740 C -0.702269 -0.156111 -0.707246 -0.156790 -0.710556 -0.160092 C -0.713866 -0.163395 -0.715521 -0.172623 -0.718820 -0.175555 C -0.722118 -0.178487 -0.727593 -0.175493 -0.730348 -0.177685 C -0.733102 -0.179876 -0.733693 -0.185031 -0.735348 -0.188703 C -0.737002 -0.192376 -0.738635 -0.195679 -0.740278 -0.199722 C -0.741922 -0.203765 -0.744387 -0.208919 -0.745209 -0.212963 C -0.746031 -0.217006 -0.743831 -0.220308 -0.745209 -0.223981 C -0.746585 -0.227654 -0.752094 -0.231327 -0.753473 -0.235000 C -0.754850 -0.238672 -0.753195 -0.240879 -0.753473 -0.246018 C -0.753749 -0.251157 -0.754583 -0.260694 -0.755139 -0.265833 C -0.755695 -0.270972 -0.756528 -0.273179 -0.756806 -0.276851 C -0.757083 -0.280524 -0.757083 -0.283827 -0.756806 -0.287870 C -0.756528 -0.291913 -0.755417 -0.297068 -0.755139 -0.301111 C -0.754862 -0.305154 -0.755139 -0.308102 -0.755139 -0.312129 C -0.755139 -0.316157 -0.755139 -0.320509 -0.755139 -0.325277 C -0.755139 -0.330046 -0.756517 -0.337438 -0.755139 -0.340740 C -0.753762 -0.344043 -0.750174 -0.344367 -0.746875 -0.345092 C -0.743577 -0.345818 -0.738645 -0.344722 -0.735348 -0.345092 C -0.732049 -0.345463 -0.729838 -0.346944 -0.727084 -0.347314 C -0.724329 -0.347685 -0.722130 -0.347314 -0.718820 -0.347314 C -0.715510 -0.347314 -0.710533 -0.347314 -0.707223 -0.347314 C -0.703912 -0.347314 -0.702257 -0.346944 -0.698959 -0.347314 C -0.695660 -0.347685 -0.690729 -0.348441 -0.687431 -0.349537 C -0.684132 -0.350632 -0.682477 -0.352052 -0.679167 -0.353888 C -0.675857 -0.355725 -0.670879 -0.357978 -0.667570 -0.360555 C -0.664260 -0.363132 -0.662060 -0.366419 -0.659306 -0.369351 C -0.656551 -0.372284 -0.653797 -0.377407 -0.651042 -0.378148 C -0.648287 -0.378888 -0.644422 -0.376358 -0.642778 -0.373796 C -0.641135 -0.371234 -0.641725 -0.366450 -0.641181 -0.362777 C -0.640637 -0.359105 -0.639792 -0.355432 -0.639514 -0.351759 C -0.639237 -0.348086 -0.639514 -0.344413 -0.639514 -0.340740 C -0.639514 -0.337068 -0.639514 -0.333395 -0.639514 -0.329722 C -0.639514 -0.326049 -0.639237 -0.322376 -0.639514 -0.318703 C -0.639792 -0.315031 -0.640637 -0.311358 -0.641181 -0.307685 C -0.641725 -0.304012 -0.642512 -0.300339 -0.642778 -0.296666 C -0.643043 -0.292993 -0.642778 -0.290046 -0.642778 -0.285648 C -0.642778 -0.281250 -0.644422 -0.273950 -0.642778 -0.270277 C -0.641135 -0.266605 -0.634561 -0.264722 -0.632917 -0.263611 " pathEditMode="relative" rAng="0" ptsTypes="">
                                      <p:cBhvr>
                                        <p:cTn id="185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00" y="-1460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99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31" grpId="0" animBg="1"/>
      <p:bldP spid="31" grpId="1" animBg="1"/>
      <p:bldP spid="31" grpId="2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microsoft.com/office/2007/relationships/media" Target="../media/audio1.wav"/><Relationship Id="rId7" Type="http://schemas.openxmlformats.org/officeDocument/2006/relationships/audio" Target="../media/audio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2.png"/><Relationship Id="rId22" Type="http://schemas.openxmlformats.org/officeDocument/2006/relationships/notesSlide" Target="../notesSlides/notesSlide1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17.png"/><Relationship Id="rId2" Type="http://schemas.openxmlformats.org/officeDocument/2006/relationships/image" Target="../media/image18.png"/><Relationship Id="rId19" Type="http://schemas.openxmlformats.org/officeDocument/2006/relationships/image" Target="../media/image16.png"/><Relationship Id="rId18" Type="http://schemas.openxmlformats.org/officeDocument/2006/relationships/image" Target="../media/image15.png"/><Relationship Id="rId17" Type="http://schemas.openxmlformats.org/officeDocument/2006/relationships/image" Target="../media/image14.png"/><Relationship Id="rId16" Type="http://schemas.openxmlformats.org/officeDocument/2006/relationships/image" Target="../media/image13.png"/><Relationship Id="rId15" Type="http://schemas.openxmlformats.org/officeDocument/2006/relationships/image" Target="../media/image12.png"/><Relationship Id="rId14" Type="http://schemas.openxmlformats.org/officeDocument/2006/relationships/image" Target="../media/image11.png"/><Relationship Id="rId13" Type="http://schemas.openxmlformats.org/officeDocument/2006/relationships/image" Target="../media/image10.png"/><Relationship Id="rId12" Type="http://schemas.openxmlformats.org/officeDocument/2006/relationships/image" Target="../media/image9.png"/><Relationship Id="rId11" Type="http://schemas.openxmlformats.org/officeDocument/2006/relationships/image" Target="../media/image6.png"/><Relationship Id="rId10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microsoft.com/office/2007/relationships/hdphoto" Target="../media/hdphoto5.wdp"/><Relationship Id="rId3" Type="http://schemas.openxmlformats.org/officeDocument/2006/relationships/image" Target="../media/image47.png"/><Relationship Id="rId2" Type="http://schemas.openxmlformats.org/officeDocument/2006/relationships/image" Target="../media/image25.jpeg"/><Relationship Id="rId1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25.jpeg"/><Relationship Id="rId2" Type="http://schemas.openxmlformats.org/officeDocument/2006/relationships/image" Target="../media/image46.jpeg"/><Relationship Id="rId1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6" Type="http://schemas.microsoft.com/office/2007/relationships/hdphoto" Target="../media/hdphoto6.wdp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3" Type="http://schemas.openxmlformats.org/officeDocument/2006/relationships/image" Target="../media/image54.png"/><Relationship Id="rId2" Type="http://schemas.openxmlformats.org/officeDocument/2006/relationships/image" Target="../media/image25.jpeg"/><Relationship Id="rId1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3.jpeg"/><Relationship Id="rId7" Type="http://schemas.openxmlformats.org/officeDocument/2006/relationships/image" Target="../media/image26.jpeg"/><Relationship Id="rId6" Type="http://schemas.openxmlformats.org/officeDocument/2006/relationships/image" Target="../media/image27.jpeg"/><Relationship Id="rId5" Type="http://schemas.openxmlformats.org/officeDocument/2006/relationships/image" Target="../media/image24.jpeg"/><Relationship Id="rId4" Type="http://schemas.openxmlformats.org/officeDocument/2006/relationships/image" Target="../media/image25.jpeg"/><Relationship Id="rId3" Type="http://schemas.openxmlformats.org/officeDocument/2006/relationships/image" Target="../media/image31.jpeg"/><Relationship Id="rId2" Type="http://schemas.openxmlformats.org/officeDocument/2006/relationships/image" Target="../media/image28.jpe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jpeg"/><Relationship Id="rId8" Type="http://schemas.openxmlformats.org/officeDocument/2006/relationships/image" Target="../media/image26.jpeg"/><Relationship Id="rId7" Type="http://schemas.openxmlformats.org/officeDocument/2006/relationships/image" Target="../media/image61.jpeg"/><Relationship Id="rId6" Type="http://schemas.openxmlformats.org/officeDocument/2006/relationships/image" Target="../media/image31.jpeg"/><Relationship Id="rId5" Type="http://schemas.openxmlformats.org/officeDocument/2006/relationships/image" Target="../media/image60.jpeg"/><Relationship Id="rId4" Type="http://schemas.openxmlformats.org/officeDocument/2006/relationships/image" Target="../media/image32.jpeg"/><Relationship Id="rId3" Type="http://schemas.openxmlformats.org/officeDocument/2006/relationships/image" Target="../media/image59.jpeg"/><Relationship Id="rId2" Type="http://schemas.openxmlformats.org/officeDocument/2006/relationships/image" Target="../media/image25.jpeg"/><Relationship Id="rId18" Type="http://schemas.openxmlformats.org/officeDocument/2006/relationships/notesSlide" Target="../notesSlides/notesSlide14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30.jpeg"/><Relationship Id="rId15" Type="http://schemas.openxmlformats.org/officeDocument/2006/relationships/image" Target="../media/image65.jpeg"/><Relationship Id="rId14" Type="http://schemas.openxmlformats.org/officeDocument/2006/relationships/image" Target="../media/image23.jpeg"/><Relationship Id="rId13" Type="http://schemas.openxmlformats.org/officeDocument/2006/relationships/image" Target="../media/image64.jpeg"/><Relationship Id="rId12" Type="http://schemas.openxmlformats.org/officeDocument/2006/relationships/image" Target="../media/image24.jpeg"/><Relationship Id="rId11" Type="http://schemas.openxmlformats.org/officeDocument/2006/relationships/image" Target="../media/image63.jpeg"/><Relationship Id="rId10" Type="http://schemas.openxmlformats.org/officeDocument/2006/relationships/image" Target="../media/image29.jpeg"/><Relationship Id="rId1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32.jpeg"/><Relationship Id="rId4" Type="http://schemas.openxmlformats.org/officeDocument/2006/relationships/image" Target="../media/image25.jpeg"/><Relationship Id="rId3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72.jpeg"/><Relationship Id="rId7" Type="http://schemas.openxmlformats.org/officeDocument/2006/relationships/image" Target="../media/image71.jpeg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microsoft.com/office/2007/relationships/hdphoto" Target="../media/hdphoto7.wdp"/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0" Type="http://schemas.openxmlformats.org/officeDocument/2006/relationships/notesSlide" Target="../notesSlides/notesSlide16.xml"/><Relationship Id="rId1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6" Type="http://schemas.openxmlformats.org/officeDocument/2006/relationships/image" Target="../media/image28.jpeg"/><Relationship Id="rId5" Type="http://schemas.openxmlformats.org/officeDocument/2006/relationships/image" Target="../media/image32.jpeg"/><Relationship Id="rId4" Type="http://schemas.openxmlformats.org/officeDocument/2006/relationships/image" Target="../media/image29.jpeg"/><Relationship Id="rId3" Type="http://schemas.openxmlformats.org/officeDocument/2006/relationships/image" Target="../media/image24.jpeg"/><Relationship Id="rId2" Type="http://schemas.openxmlformats.org/officeDocument/2006/relationships/image" Target="../media/image73.png"/><Relationship Id="rId1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2.wav"/><Relationship Id="rId7" Type="http://schemas.openxmlformats.org/officeDocument/2006/relationships/image" Target="../media/image30.jpeg"/><Relationship Id="rId6" Type="http://schemas.openxmlformats.org/officeDocument/2006/relationships/image" Target="../media/image23.jpeg"/><Relationship Id="rId5" Type="http://schemas.openxmlformats.org/officeDocument/2006/relationships/image" Target="../media/image24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5.jpe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jpeg"/><Relationship Id="rId8" Type="http://schemas.openxmlformats.org/officeDocument/2006/relationships/image" Target="../media/image24.jpeg"/><Relationship Id="rId7" Type="http://schemas.openxmlformats.org/officeDocument/2006/relationships/image" Target="../media/image27.jpeg"/><Relationship Id="rId6" Type="http://schemas.openxmlformats.org/officeDocument/2006/relationships/image" Target="../media/image25.jpeg"/><Relationship Id="rId5" Type="http://schemas.openxmlformats.org/officeDocument/2006/relationships/image" Target="../media/image28.jpeg"/><Relationship Id="rId4" Type="http://schemas.openxmlformats.org/officeDocument/2006/relationships/image" Target="../media/image32.jpeg"/><Relationship Id="rId3" Type="http://schemas.openxmlformats.org/officeDocument/2006/relationships/image" Target="../media/image29.jpeg"/><Relationship Id="rId20" Type="http://schemas.openxmlformats.org/officeDocument/2006/relationships/notesSlide" Target="../notesSlides/notesSlide4.xml"/><Relationship Id="rId2" Type="http://schemas.openxmlformats.org/officeDocument/2006/relationships/image" Target="../media/image30.jpeg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23.jpeg"/><Relationship Id="rId17" Type="http://schemas.openxmlformats.org/officeDocument/2006/relationships/image" Target="../media/image41.jpeg"/><Relationship Id="rId16" Type="http://schemas.openxmlformats.org/officeDocument/2006/relationships/image" Target="../media/image40.jpeg"/><Relationship Id="rId15" Type="http://schemas.openxmlformats.org/officeDocument/2006/relationships/image" Target="../media/image39.jpeg"/><Relationship Id="rId14" Type="http://schemas.openxmlformats.org/officeDocument/2006/relationships/image" Target="../media/image38.jpeg"/><Relationship Id="rId13" Type="http://schemas.openxmlformats.org/officeDocument/2006/relationships/image" Target="../media/image37.jpeg"/><Relationship Id="rId12" Type="http://schemas.openxmlformats.org/officeDocument/2006/relationships/image" Target="../media/image36.jpeg"/><Relationship Id="rId11" Type="http://schemas.openxmlformats.org/officeDocument/2006/relationships/image" Target="../media/image35.jpeg"/><Relationship Id="rId10" Type="http://schemas.openxmlformats.org/officeDocument/2006/relationships/image" Target="../media/image34.jpeg"/><Relationship Id="rId1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32.jpeg"/><Relationship Id="rId3" Type="http://schemas.openxmlformats.org/officeDocument/2006/relationships/image" Target="../media/image29.jpeg"/><Relationship Id="rId2" Type="http://schemas.openxmlformats.org/officeDocument/2006/relationships/image" Target="../media/image30.jpeg"/><Relationship Id="rId1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27.jpeg"/><Relationship Id="rId7" Type="http://schemas.openxmlformats.org/officeDocument/2006/relationships/image" Target="../media/image32.jpeg"/><Relationship Id="rId6" Type="http://schemas.openxmlformats.org/officeDocument/2006/relationships/image" Target="../media/image26.jpeg"/><Relationship Id="rId5" Type="http://schemas.openxmlformats.org/officeDocument/2006/relationships/image" Target="../media/image31.jpeg"/><Relationship Id="rId4" Type="http://schemas.openxmlformats.org/officeDocument/2006/relationships/image" Target="../media/image24.jpeg"/><Relationship Id="rId3" Type="http://schemas.openxmlformats.org/officeDocument/2006/relationships/image" Target="../media/image29.jpeg"/><Relationship Id="rId2" Type="http://schemas.openxmlformats.org/officeDocument/2006/relationships/image" Target="../media/image30.jpe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2.xml"/><Relationship Id="rId10" Type="http://schemas.microsoft.com/office/2007/relationships/hdphoto" Target="../media/hdphoto4.wdp"/><Relationship Id="rId1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5.jpeg"/><Relationship Id="rId7" Type="http://schemas.openxmlformats.org/officeDocument/2006/relationships/image" Target="../media/image26.jpeg"/><Relationship Id="rId6" Type="http://schemas.openxmlformats.org/officeDocument/2006/relationships/image" Target="../media/image32.jpeg"/><Relationship Id="rId5" Type="http://schemas.openxmlformats.org/officeDocument/2006/relationships/image" Target="../media/image27.jpeg"/><Relationship Id="rId4" Type="http://schemas.openxmlformats.org/officeDocument/2006/relationships/image" Target="../media/image31.jpeg"/><Relationship Id="rId3" Type="http://schemas.openxmlformats.org/officeDocument/2006/relationships/image" Target="../media/image23.jpeg"/><Relationship Id="rId2" Type="http://schemas.openxmlformats.org/officeDocument/2006/relationships/image" Target="../media/image24.jpe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jpeg"/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jpeg"/><Relationship Id="rId3" Type="http://schemas.openxmlformats.org/officeDocument/2006/relationships/image" Target="../media/image26.jpeg"/><Relationship Id="rId2" Type="http://schemas.openxmlformats.org/officeDocument/2006/relationships/image" Target="../media/image45.png"/><Relationship Id="rId1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sj\Downloads\11636grr\5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sj\Downloads\11636grr\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r="69250" b="50000"/>
          <a:stretch>
            <a:fillRect/>
          </a:stretch>
        </p:blipFill>
        <p:spPr bwMode="auto">
          <a:xfrm>
            <a:off x="539552" y="409228"/>
            <a:ext cx="2031010" cy="221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sj\Downloads\11636grr\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" t="11523" r="50624"/>
          <a:stretch>
            <a:fillRect/>
          </a:stretch>
        </p:blipFill>
        <p:spPr bwMode="auto">
          <a:xfrm>
            <a:off x="-33807" y="1531474"/>
            <a:ext cx="3669704" cy="418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sj\Downloads\11636grr\4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0" t="31836"/>
          <a:stretch>
            <a:fillRect/>
          </a:stretch>
        </p:blipFill>
        <p:spPr bwMode="auto">
          <a:xfrm>
            <a:off x="5652120" y="2957795"/>
            <a:ext cx="3457872" cy="275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jsj\Downloads\44MRedocn_2011011912540106_322215\870\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4" b="55701"/>
          <a:stretch>
            <a:fillRect/>
          </a:stretch>
        </p:blipFill>
        <p:spPr bwMode="auto">
          <a:xfrm>
            <a:off x="7520694" y="6208"/>
            <a:ext cx="1623305" cy="253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jsj\Downloads\44MRedocn_2011011912540106_322215\870\3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0" t="73727" r="70787" b="10782"/>
          <a:stretch>
            <a:fillRect/>
          </a:stretch>
        </p:blipFill>
        <p:spPr bwMode="auto">
          <a:xfrm>
            <a:off x="3120571" y="363197"/>
            <a:ext cx="979715" cy="88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2817788" y="1576512"/>
            <a:ext cx="3554412" cy="1497012"/>
            <a:chOff x="1032562" y="1876549"/>
            <a:chExt cx="3554412" cy="1497012"/>
          </a:xfrm>
          <a:solidFill>
            <a:srgbClr val="39250A"/>
          </a:solidFill>
          <a:effectLst/>
        </p:grpSpPr>
        <p:sp>
          <p:nvSpPr>
            <p:cNvPr id="17" name="Freeform 6"/>
            <p:cNvSpPr>
              <a:spLocks noEditPoints="1"/>
            </p:cNvSpPr>
            <p:nvPr/>
          </p:nvSpPr>
          <p:spPr bwMode="auto">
            <a:xfrm>
              <a:off x="1032562" y="1876549"/>
              <a:ext cx="3554412" cy="1497012"/>
            </a:xfrm>
            <a:custGeom>
              <a:avLst/>
              <a:gdLst>
                <a:gd name="T0" fmla="*/ 10558 w 17912"/>
                <a:gd name="T1" fmla="*/ 6137 h 7544"/>
                <a:gd name="T2" fmla="*/ 9110 w 17912"/>
                <a:gd name="T3" fmla="*/ 6518 h 7544"/>
                <a:gd name="T4" fmla="*/ 7999 w 17912"/>
                <a:gd name="T5" fmla="*/ 6649 h 7544"/>
                <a:gd name="T6" fmla="*/ 7700 w 17912"/>
                <a:gd name="T7" fmla="*/ 6261 h 7544"/>
                <a:gd name="T8" fmla="*/ 9569 w 17912"/>
                <a:gd name="T9" fmla="*/ 6229 h 7544"/>
                <a:gd name="T10" fmla="*/ 10248 w 17912"/>
                <a:gd name="T11" fmla="*/ 6049 h 7544"/>
                <a:gd name="T12" fmla="*/ 9348 w 17912"/>
                <a:gd name="T13" fmla="*/ 5707 h 7544"/>
                <a:gd name="T14" fmla="*/ 8365 w 17912"/>
                <a:gd name="T15" fmla="*/ 5758 h 7544"/>
                <a:gd name="T16" fmla="*/ 14242 w 17912"/>
                <a:gd name="T17" fmla="*/ 4705 h 7544"/>
                <a:gd name="T18" fmla="*/ 14526 w 17912"/>
                <a:gd name="T19" fmla="*/ 4539 h 7544"/>
                <a:gd name="T20" fmla="*/ 3877 w 17912"/>
                <a:gd name="T21" fmla="*/ 2800 h 7544"/>
                <a:gd name="T22" fmla="*/ 3666 w 17912"/>
                <a:gd name="T23" fmla="*/ 1712 h 7544"/>
                <a:gd name="T24" fmla="*/ 4724 w 17912"/>
                <a:gd name="T25" fmla="*/ 1966 h 7544"/>
                <a:gd name="T26" fmla="*/ 4563 w 17912"/>
                <a:gd name="T27" fmla="*/ 2873 h 7544"/>
                <a:gd name="T28" fmla="*/ 4288 w 17912"/>
                <a:gd name="T29" fmla="*/ 3644 h 7544"/>
                <a:gd name="T30" fmla="*/ 1474 w 17912"/>
                <a:gd name="T31" fmla="*/ 947 h 7544"/>
                <a:gd name="T32" fmla="*/ 1664 w 17912"/>
                <a:gd name="T33" fmla="*/ 831 h 7544"/>
                <a:gd name="T34" fmla="*/ 737 w 17912"/>
                <a:gd name="T35" fmla="*/ 1275 h 7544"/>
                <a:gd name="T36" fmla="*/ 353 w 17912"/>
                <a:gd name="T37" fmla="*/ 1876 h 7544"/>
                <a:gd name="T38" fmla="*/ 2943 w 17912"/>
                <a:gd name="T39" fmla="*/ 2749 h 7544"/>
                <a:gd name="T40" fmla="*/ 3411 w 17912"/>
                <a:gd name="T41" fmla="*/ 2972 h 7544"/>
                <a:gd name="T42" fmla="*/ 3685 w 17912"/>
                <a:gd name="T43" fmla="*/ 3754 h 7544"/>
                <a:gd name="T44" fmla="*/ 1664 w 17912"/>
                <a:gd name="T45" fmla="*/ 4734 h 7544"/>
                <a:gd name="T46" fmla="*/ 1152 w 17912"/>
                <a:gd name="T47" fmla="*/ 4795 h 7544"/>
                <a:gd name="T48" fmla="*/ 40 w 17912"/>
                <a:gd name="T49" fmla="*/ 5284 h 7544"/>
                <a:gd name="T50" fmla="*/ 4387 w 17912"/>
                <a:gd name="T51" fmla="*/ 4818 h 7544"/>
                <a:gd name="T52" fmla="*/ 4833 w 17912"/>
                <a:gd name="T53" fmla="*/ 5241 h 7544"/>
                <a:gd name="T54" fmla="*/ 5352 w 17912"/>
                <a:gd name="T55" fmla="*/ 5584 h 7544"/>
                <a:gd name="T56" fmla="*/ 6513 w 17912"/>
                <a:gd name="T57" fmla="*/ 6050 h 7544"/>
                <a:gd name="T58" fmla="*/ 7392 w 17912"/>
                <a:gd name="T59" fmla="*/ 7278 h 7544"/>
                <a:gd name="T60" fmla="*/ 8060 w 17912"/>
                <a:gd name="T61" fmla="*/ 7121 h 7544"/>
                <a:gd name="T62" fmla="*/ 9252 w 17912"/>
                <a:gd name="T63" fmla="*/ 6997 h 7544"/>
                <a:gd name="T64" fmla="*/ 10493 w 17912"/>
                <a:gd name="T65" fmla="*/ 6720 h 7544"/>
                <a:gd name="T66" fmla="*/ 10495 w 17912"/>
                <a:gd name="T67" fmla="*/ 6955 h 7544"/>
                <a:gd name="T68" fmla="*/ 10340 w 17912"/>
                <a:gd name="T69" fmla="*/ 7031 h 7544"/>
                <a:gd name="T70" fmla="*/ 10519 w 17912"/>
                <a:gd name="T71" fmla="*/ 7456 h 7544"/>
                <a:gd name="T72" fmla="*/ 10926 w 17912"/>
                <a:gd name="T73" fmla="*/ 7298 h 7544"/>
                <a:gd name="T74" fmla="*/ 13246 w 17912"/>
                <a:gd name="T75" fmla="*/ 5626 h 7544"/>
                <a:gd name="T76" fmla="*/ 17836 w 17912"/>
                <a:gd name="T77" fmla="*/ 5550 h 7544"/>
                <a:gd name="T78" fmla="*/ 16899 w 17912"/>
                <a:gd name="T79" fmla="*/ 5041 h 7544"/>
                <a:gd name="T80" fmla="*/ 17853 w 17912"/>
                <a:gd name="T81" fmla="*/ 4539 h 7544"/>
                <a:gd name="T82" fmla="*/ 14846 w 17912"/>
                <a:gd name="T83" fmla="*/ 3755 h 7544"/>
                <a:gd name="T84" fmla="*/ 15037 w 17912"/>
                <a:gd name="T85" fmla="*/ 3644 h 7544"/>
                <a:gd name="T86" fmla="*/ 14831 w 17912"/>
                <a:gd name="T87" fmla="*/ 1861 h 7544"/>
                <a:gd name="T88" fmla="*/ 14717 w 17912"/>
                <a:gd name="T89" fmla="*/ 2018 h 7544"/>
                <a:gd name="T90" fmla="*/ 12542 w 17912"/>
                <a:gd name="T91" fmla="*/ 2433 h 7544"/>
                <a:gd name="T92" fmla="*/ 14215 w 17912"/>
                <a:gd name="T93" fmla="*/ 3894 h 7544"/>
                <a:gd name="T94" fmla="*/ 14028 w 17912"/>
                <a:gd name="T95" fmla="*/ 4079 h 7544"/>
                <a:gd name="T96" fmla="*/ 6761 w 17912"/>
                <a:gd name="T97" fmla="*/ 5558 h 7544"/>
                <a:gd name="T98" fmla="*/ 5658 w 17912"/>
                <a:gd name="T99" fmla="*/ 5170 h 7544"/>
                <a:gd name="T100" fmla="*/ 4768 w 17912"/>
                <a:gd name="T101" fmla="*/ 4440 h 7544"/>
                <a:gd name="T102" fmla="*/ 4833 w 17912"/>
                <a:gd name="T103" fmla="*/ 3551 h 7544"/>
                <a:gd name="T104" fmla="*/ 5091 w 17912"/>
                <a:gd name="T105" fmla="*/ 2665 h 7544"/>
                <a:gd name="T106" fmla="*/ 5273 w 17912"/>
                <a:gd name="T107" fmla="*/ 1710 h 7544"/>
                <a:gd name="T108" fmla="*/ 3914 w 17912"/>
                <a:gd name="T109" fmla="*/ 982 h 7544"/>
                <a:gd name="T110" fmla="*/ 4166 w 17912"/>
                <a:gd name="T111" fmla="*/ 356 h 7544"/>
                <a:gd name="T112" fmla="*/ 4045 w 17912"/>
                <a:gd name="T113" fmla="*/ 18 h 7544"/>
                <a:gd name="T114" fmla="*/ 3507 w 17912"/>
                <a:gd name="T115" fmla="*/ 625 h 7544"/>
                <a:gd name="T116" fmla="*/ 3037 w 17912"/>
                <a:gd name="T117" fmla="*/ 1730 h 7544"/>
                <a:gd name="T118" fmla="*/ 1986 w 17912"/>
                <a:gd name="T119" fmla="*/ 1981 h 7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912" h="7544">
                  <a:moveTo>
                    <a:pt x="13758" y="6393"/>
                  </a:moveTo>
                  <a:lnTo>
                    <a:pt x="16317" y="6393"/>
                  </a:lnTo>
                  <a:lnTo>
                    <a:pt x="16317" y="6840"/>
                  </a:lnTo>
                  <a:lnTo>
                    <a:pt x="13758" y="6840"/>
                  </a:lnTo>
                  <a:lnTo>
                    <a:pt x="13758" y="6393"/>
                  </a:lnTo>
                  <a:close/>
                  <a:moveTo>
                    <a:pt x="13758" y="5435"/>
                  </a:moveTo>
                  <a:lnTo>
                    <a:pt x="16317" y="5435"/>
                  </a:lnTo>
                  <a:lnTo>
                    <a:pt x="16317" y="5946"/>
                  </a:lnTo>
                  <a:lnTo>
                    <a:pt x="13758" y="5946"/>
                  </a:lnTo>
                  <a:lnTo>
                    <a:pt x="13758" y="5435"/>
                  </a:lnTo>
                  <a:close/>
                  <a:moveTo>
                    <a:pt x="7358" y="5178"/>
                  </a:moveTo>
                  <a:lnTo>
                    <a:pt x="10558" y="5178"/>
                  </a:lnTo>
                  <a:lnTo>
                    <a:pt x="10558" y="6137"/>
                  </a:lnTo>
                  <a:lnTo>
                    <a:pt x="10483" y="6155"/>
                  </a:lnTo>
                  <a:lnTo>
                    <a:pt x="10409" y="6174"/>
                  </a:lnTo>
                  <a:lnTo>
                    <a:pt x="10334" y="6193"/>
                  </a:lnTo>
                  <a:lnTo>
                    <a:pt x="10259" y="6213"/>
                  </a:lnTo>
                  <a:lnTo>
                    <a:pt x="10110" y="6253"/>
                  </a:lnTo>
                  <a:lnTo>
                    <a:pt x="9960" y="6296"/>
                  </a:lnTo>
                  <a:lnTo>
                    <a:pt x="9809" y="6338"/>
                  </a:lnTo>
                  <a:lnTo>
                    <a:pt x="9657" y="6381"/>
                  </a:lnTo>
                  <a:lnTo>
                    <a:pt x="9503" y="6422"/>
                  </a:lnTo>
                  <a:lnTo>
                    <a:pt x="9348" y="6462"/>
                  </a:lnTo>
                  <a:lnTo>
                    <a:pt x="9269" y="6483"/>
                  </a:lnTo>
                  <a:lnTo>
                    <a:pt x="9190" y="6500"/>
                  </a:lnTo>
                  <a:lnTo>
                    <a:pt x="9110" y="6518"/>
                  </a:lnTo>
                  <a:lnTo>
                    <a:pt x="9030" y="6536"/>
                  </a:lnTo>
                  <a:lnTo>
                    <a:pt x="8949" y="6552"/>
                  </a:lnTo>
                  <a:lnTo>
                    <a:pt x="8866" y="6568"/>
                  </a:lnTo>
                  <a:lnTo>
                    <a:pt x="8785" y="6582"/>
                  </a:lnTo>
                  <a:lnTo>
                    <a:pt x="8701" y="6596"/>
                  </a:lnTo>
                  <a:lnTo>
                    <a:pt x="8617" y="6607"/>
                  </a:lnTo>
                  <a:lnTo>
                    <a:pt x="8532" y="6618"/>
                  </a:lnTo>
                  <a:lnTo>
                    <a:pt x="8446" y="6627"/>
                  </a:lnTo>
                  <a:lnTo>
                    <a:pt x="8358" y="6635"/>
                  </a:lnTo>
                  <a:lnTo>
                    <a:pt x="8270" y="6640"/>
                  </a:lnTo>
                  <a:lnTo>
                    <a:pt x="8180" y="6645"/>
                  </a:lnTo>
                  <a:lnTo>
                    <a:pt x="8090" y="6648"/>
                  </a:lnTo>
                  <a:lnTo>
                    <a:pt x="7999" y="6649"/>
                  </a:lnTo>
                  <a:lnTo>
                    <a:pt x="7358" y="6649"/>
                  </a:lnTo>
                  <a:lnTo>
                    <a:pt x="7358" y="6202"/>
                  </a:lnTo>
                  <a:lnTo>
                    <a:pt x="7394" y="6205"/>
                  </a:lnTo>
                  <a:lnTo>
                    <a:pt x="7427" y="6209"/>
                  </a:lnTo>
                  <a:lnTo>
                    <a:pt x="7455" y="6213"/>
                  </a:lnTo>
                  <a:lnTo>
                    <a:pt x="7482" y="6219"/>
                  </a:lnTo>
                  <a:lnTo>
                    <a:pt x="7530" y="6229"/>
                  </a:lnTo>
                  <a:lnTo>
                    <a:pt x="7575" y="6240"/>
                  </a:lnTo>
                  <a:lnTo>
                    <a:pt x="7597" y="6244"/>
                  </a:lnTo>
                  <a:lnTo>
                    <a:pt x="7620" y="6250"/>
                  </a:lnTo>
                  <a:lnTo>
                    <a:pt x="7645" y="6254"/>
                  </a:lnTo>
                  <a:lnTo>
                    <a:pt x="7672" y="6258"/>
                  </a:lnTo>
                  <a:lnTo>
                    <a:pt x="7700" y="6261"/>
                  </a:lnTo>
                  <a:lnTo>
                    <a:pt x="7732" y="6263"/>
                  </a:lnTo>
                  <a:lnTo>
                    <a:pt x="7767" y="6264"/>
                  </a:lnTo>
                  <a:lnTo>
                    <a:pt x="7806" y="6266"/>
                  </a:lnTo>
                  <a:lnTo>
                    <a:pt x="8702" y="6266"/>
                  </a:lnTo>
                  <a:lnTo>
                    <a:pt x="8779" y="6266"/>
                  </a:lnTo>
                  <a:lnTo>
                    <a:pt x="8874" y="6264"/>
                  </a:lnTo>
                  <a:lnTo>
                    <a:pt x="8983" y="6262"/>
                  </a:lnTo>
                  <a:lnTo>
                    <a:pt x="9104" y="6259"/>
                  </a:lnTo>
                  <a:lnTo>
                    <a:pt x="9233" y="6253"/>
                  </a:lnTo>
                  <a:lnTo>
                    <a:pt x="9367" y="6245"/>
                  </a:lnTo>
                  <a:lnTo>
                    <a:pt x="9434" y="6241"/>
                  </a:lnTo>
                  <a:lnTo>
                    <a:pt x="9502" y="6235"/>
                  </a:lnTo>
                  <a:lnTo>
                    <a:pt x="9569" y="6229"/>
                  </a:lnTo>
                  <a:lnTo>
                    <a:pt x="9637" y="6222"/>
                  </a:lnTo>
                  <a:lnTo>
                    <a:pt x="9703" y="6213"/>
                  </a:lnTo>
                  <a:lnTo>
                    <a:pt x="9768" y="6204"/>
                  </a:lnTo>
                  <a:lnTo>
                    <a:pt x="9830" y="6194"/>
                  </a:lnTo>
                  <a:lnTo>
                    <a:pt x="9891" y="6183"/>
                  </a:lnTo>
                  <a:lnTo>
                    <a:pt x="9949" y="6171"/>
                  </a:lnTo>
                  <a:lnTo>
                    <a:pt x="10004" y="6157"/>
                  </a:lnTo>
                  <a:lnTo>
                    <a:pt x="10055" y="6143"/>
                  </a:lnTo>
                  <a:lnTo>
                    <a:pt x="10102" y="6126"/>
                  </a:lnTo>
                  <a:lnTo>
                    <a:pt x="10146" y="6109"/>
                  </a:lnTo>
                  <a:lnTo>
                    <a:pt x="10185" y="6090"/>
                  </a:lnTo>
                  <a:lnTo>
                    <a:pt x="10219" y="6070"/>
                  </a:lnTo>
                  <a:lnTo>
                    <a:pt x="10248" y="6049"/>
                  </a:lnTo>
                  <a:lnTo>
                    <a:pt x="10271" y="6025"/>
                  </a:lnTo>
                  <a:lnTo>
                    <a:pt x="10288" y="6001"/>
                  </a:lnTo>
                  <a:lnTo>
                    <a:pt x="10298" y="5974"/>
                  </a:lnTo>
                  <a:lnTo>
                    <a:pt x="10302" y="5946"/>
                  </a:lnTo>
                  <a:lnTo>
                    <a:pt x="10302" y="5562"/>
                  </a:lnTo>
                  <a:lnTo>
                    <a:pt x="10223" y="5579"/>
                  </a:lnTo>
                  <a:lnTo>
                    <a:pt x="10128" y="5597"/>
                  </a:lnTo>
                  <a:lnTo>
                    <a:pt x="10021" y="5616"/>
                  </a:lnTo>
                  <a:lnTo>
                    <a:pt x="9901" y="5635"/>
                  </a:lnTo>
                  <a:lnTo>
                    <a:pt x="9771" y="5654"/>
                  </a:lnTo>
                  <a:lnTo>
                    <a:pt x="9634" y="5673"/>
                  </a:lnTo>
                  <a:lnTo>
                    <a:pt x="9493" y="5691"/>
                  </a:lnTo>
                  <a:lnTo>
                    <a:pt x="9348" y="5707"/>
                  </a:lnTo>
                  <a:lnTo>
                    <a:pt x="9201" y="5723"/>
                  </a:lnTo>
                  <a:lnTo>
                    <a:pt x="9056" y="5735"/>
                  </a:lnTo>
                  <a:lnTo>
                    <a:pt x="8984" y="5741"/>
                  </a:lnTo>
                  <a:lnTo>
                    <a:pt x="8913" y="5747"/>
                  </a:lnTo>
                  <a:lnTo>
                    <a:pt x="8844" y="5751"/>
                  </a:lnTo>
                  <a:lnTo>
                    <a:pt x="8776" y="5754"/>
                  </a:lnTo>
                  <a:lnTo>
                    <a:pt x="8710" y="5758"/>
                  </a:lnTo>
                  <a:lnTo>
                    <a:pt x="8646" y="5760"/>
                  </a:lnTo>
                  <a:lnTo>
                    <a:pt x="8584" y="5761"/>
                  </a:lnTo>
                  <a:lnTo>
                    <a:pt x="8525" y="5762"/>
                  </a:lnTo>
                  <a:lnTo>
                    <a:pt x="8468" y="5761"/>
                  </a:lnTo>
                  <a:lnTo>
                    <a:pt x="8415" y="5760"/>
                  </a:lnTo>
                  <a:lnTo>
                    <a:pt x="8365" y="5758"/>
                  </a:lnTo>
                  <a:lnTo>
                    <a:pt x="8318" y="5753"/>
                  </a:lnTo>
                  <a:lnTo>
                    <a:pt x="7358" y="5690"/>
                  </a:lnTo>
                  <a:lnTo>
                    <a:pt x="7358" y="5178"/>
                  </a:lnTo>
                  <a:close/>
                  <a:moveTo>
                    <a:pt x="13949" y="5051"/>
                  </a:moveTo>
                  <a:lnTo>
                    <a:pt x="13968" y="5024"/>
                  </a:lnTo>
                  <a:lnTo>
                    <a:pt x="13992" y="4992"/>
                  </a:lnTo>
                  <a:lnTo>
                    <a:pt x="14018" y="4956"/>
                  </a:lnTo>
                  <a:lnTo>
                    <a:pt x="14050" y="4917"/>
                  </a:lnTo>
                  <a:lnTo>
                    <a:pt x="14084" y="4875"/>
                  </a:lnTo>
                  <a:lnTo>
                    <a:pt x="14121" y="4833"/>
                  </a:lnTo>
                  <a:lnTo>
                    <a:pt x="14159" y="4789"/>
                  </a:lnTo>
                  <a:lnTo>
                    <a:pt x="14201" y="4747"/>
                  </a:lnTo>
                  <a:lnTo>
                    <a:pt x="14242" y="4705"/>
                  </a:lnTo>
                  <a:lnTo>
                    <a:pt x="14285" y="4667"/>
                  </a:lnTo>
                  <a:lnTo>
                    <a:pt x="14306" y="4649"/>
                  </a:lnTo>
                  <a:lnTo>
                    <a:pt x="14327" y="4632"/>
                  </a:lnTo>
                  <a:lnTo>
                    <a:pt x="14349" y="4616"/>
                  </a:lnTo>
                  <a:lnTo>
                    <a:pt x="14370" y="4601"/>
                  </a:lnTo>
                  <a:lnTo>
                    <a:pt x="14391" y="4588"/>
                  </a:lnTo>
                  <a:lnTo>
                    <a:pt x="14411" y="4576"/>
                  </a:lnTo>
                  <a:lnTo>
                    <a:pt x="14431" y="4564"/>
                  </a:lnTo>
                  <a:lnTo>
                    <a:pt x="14452" y="4555"/>
                  </a:lnTo>
                  <a:lnTo>
                    <a:pt x="14471" y="4549"/>
                  </a:lnTo>
                  <a:lnTo>
                    <a:pt x="14490" y="4543"/>
                  </a:lnTo>
                  <a:lnTo>
                    <a:pt x="14508" y="4540"/>
                  </a:lnTo>
                  <a:lnTo>
                    <a:pt x="14526" y="4539"/>
                  </a:lnTo>
                  <a:lnTo>
                    <a:pt x="15805" y="4539"/>
                  </a:lnTo>
                  <a:lnTo>
                    <a:pt x="16144" y="5035"/>
                  </a:lnTo>
                  <a:lnTo>
                    <a:pt x="13949" y="5051"/>
                  </a:lnTo>
                  <a:close/>
                  <a:moveTo>
                    <a:pt x="4159" y="3644"/>
                  </a:moveTo>
                  <a:lnTo>
                    <a:pt x="4156" y="3622"/>
                  </a:lnTo>
                  <a:lnTo>
                    <a:pt x="4147" y="3589"/>
                  </a:lnTo>
                  <a:lnTo>
                    <a:pt x="4134" y="3548"/>
                  </a:lnTo>
                  <a:lnTo>
                    <a:pt x="4119" y="3499"/>
                  </a:lnTo>
                  <a:lnTo>
                    <a:pt x="4077" y="3378"/>
                  </a:lnTo>
                  <a:lnTo>
                    <a:pt x="4026" y="3233"/>
                  </a:lnTo>
                  <a:lnTo>
                    <a:pt x="3969" y="3069"/>
                  </a:lnTo>
                  <a:lnTo>
                    <a:pt x="3908" y="2892"/>
                  </a:lnTo>
                  <a:lnTo>
                    <a:pt x="3877" y="2800"/>
                  </a:lnTo>
                  <a:lnTo>
                    <a:pt x="3847" y="2706"/>
                  </a:lnTo>
                  <a:lnTo>
                    <a:pt x="3817" y="2612"/>
                  </a:lnTo>
                  <a:lnTo>
                    <a:pt x="3790" y="2517"/>
                  </a:lnTo>
                  <a:lnTo>
                    <a:pt x="3764" y="2423"/>
                  </a:lnTo>
                  <a:lnTo>
                    <a:pt x="3739" y="2330"/>
                  </a:lnTo>
                  <a:lnTo>
                    <a:pt x="3717" y="2239"/>
                  </a:lnTo>
                  <a:lnTo>
                    <a:pt x="3698" y="2151"/>
                  </a:lnTo>
                  <a:lnTo>
                    <a:pt x="3682" y="2066"/>
                  </a:lnTo>
                  <a:lnTo>
                    <a:pt x="3670" y="1985"/>
                  </a:lnTo>
                  <a:lnTo>
                    <a:pt x="3662" y="1908"/>
                  </a:lnTo>
                  <a:lnTo>
                    <a:pt x="3659" y="1837"/>
                  </a:lnTo>
                  <a:lnTo>
                    <a:pt x="3660" y="1772"/>
                  </a:lnTo>
                  <a:lnTo>
                    <a:pt x="3666" y="1712"/>
                  </a:lnTo>
                  <a:lnTo>
                    <a:pt x="3679" y="1661"/>
                  </a:lnTo>
                  <a:lnTo>
                    <a:pt x="3697" y="1617"/>
                  </a:lnTo>
                  <a:lnTo>
                    <a:pt x="3721" y="1581"/>
                  </a:lnTo>
                  <a:lnTo>
                    <a:pt x="3754" y="1556"/>
                  </a:lnTo>
                  <a:lnTo>
                    <a:pt x="3793" y="1540"/>
                  </a:lnTo>
                  <a:lnTo>
                    <a:pt x="3839" y="1535"/>
                  </a:lnTo>
                  <a:lnTo>
                    <a:pt x="4799" y="1535"/>
                  </a:lnTo>
                  <a:lnTo>
                    <a:pt x="4784" y="1603"/>
                  </a:lnTo>
                  <a:lnTo>
                    <a:pt x="4770" y="1673"/>
                  </a:lnTo>
                  <a:lnTo>
                    <a:pt x="4758" y="1745"/>
                  </a:lnTo>
                  <a:lnTo>
                    <a:pt x="4746" y="1819"/>
                  </a:lnTo>
                  <a:lnTo>
                    <a:pt x="4735" y="1892"/>
                  </a:lnTo>
                  <a:lnTo>
                    <a:pt x="4724" y="1966"/>
                  </a:lnTo>
                  <a:lnTo>
                    <a:pt x="4715" y="2042"/>
                  </a:lnTo>
                  <a:lnTo>
                    <a:pt x="4705" y="2117"/>
                  </a:lnTo>
                  <a:lnTo>
                    <a:pt x="4695" y="2192"/>
                  </a:lnTo>
                  <a:lnTo>
                    <a:pt x="4686" y="2267"/>
                  </a:lnTo>
                  <a:lnTo>
                    <a:pt x="4676" y="2341"/>
                  </a:lnTo>
                  <a:lnTo>
                    <a:pt x="4665" y="2414"/>
                  </a:lnTo>
                  <a:lnTo>
                    <a:pt x="4654" y="2486"/>
                  </a:lnTo>
                  <a:lnTo>
                    <a:pt x="4641" y="2557"/>
                  </a:lnTo>
                  <a:lnTo>
                    <a:pt x="4629" y="2626"/>
                  </a:lnTo>
                  <a:lnTo>
                    <a:pt x="4615" y="2692"/>
                  </a:lnTo>
                  <a:lnTo>
                    <a:pt x="4600" y="2754"/>
                  </a:lnTo>
                  <a:lnTo>
                    <a:pt x="4582" y="2814"/>
                  </a:lnTo>
                  <a:lnTo>
                    <a:pt x="4563" y="2873"/>
                  </a:lnTo>
                  <a:lnTo>
                    <a:pt x="4543" y="2931"/>
                  </a:lnTo>
                  <a:lnTo>
                    <a:pt x="4522" y="2990"/>
                  </a:lnTo>
                  <a:lnTo>
                    <a:pt x="4499" y="3048"/>
                  </a:lnTo>
                  <a:lnTo>
                    <a:pt x="4476" y="3105"/>
                  </a:lnTo>
                  <a:lnTo>
                    <a:pt x="4453" y="3163"/>
                  </a:lnTo>
                  <a:lnTo>
                    <a:pt x="4430" y="3221"/>
                  </a:lnTo>
                  <a:lnTo>
                    <a:pt x="4406" y="3279"/>
                  </a:lnTo>
                  <a:lnTo>
                    <a:pt x="4384" y="3337"/>
                  </a:lnTo>
                  <a:lnTo>
                    <a:pt x="4362" y="3397"/>
                  </a:lnTo>
                  <a:lnTo>
                    <a:pt x="4340" y="3457"/>
                  </a:lnTo>
                  <a:lnTo>
                    <a:pt x="4321" y="3519"/>
                  </a:lnTo>
                  <a:lnTo>
                    <a:pt x="4303" y="3580"/>
                  </a:lnTo>
                  <a:lnTo>
                    <a:pt x="4288" y="3644"/>
                  </a:lnTo>
                  <a:lnTo>
                    <a:pt x="4159" y="3644"/>
                  </a:lnTo>
                  <a:close/>
                  <a:moveTo>
                    <a:pt x="1280" y="1278"/>
                  </a:moveTo>
                  <a:lnTo>
                    <a:pt x="1299" y="1248"/>
                  </a:lnTo>
                  <a:lnTo>
                    <a:pt x="1318" y="1215"/>
                  </a:lnTo>
                  <a:lnTo>
                    <a:pt x="1338" y="1180"/>
                  </a:lnTo>
                  <a:lnTo>
                    <a:pt x="1357" y="1144"/>
                  </a:lnTo>
                  <a:lnTo>
                    <a:pt x="1377" y="1106"/>
                  </a:lnTo>
                  <a:lnTo>
                    <a:pt x="1397" y="1069"/>
                  </a:lnTo>
                  <a:lnTo>
                    <a:pt x="1418" y="1032"/>
                  </a:lnTo>
                  <a:lnTo>
                    <a:pt x="1440" y="997"/>
                  </a:lnTo>
                  <a:lnTo>
                    <a:pt x="1451" y="980"/>
                  </a:lnTo>
                  <a:lnTo>
                    <a:pt x="1463" y="963"/>
                  </a:lnTo>
                  <a:lnTo>
                    <a:pt x="1474" y="947"/>
                  </a:lnTo>
                  <a:lnTo>
                    <a:pt x="1487" y="932"/>
                  </a:lnTo>
                  <a:lnTo>
                    <a:pt x="1499" y="917"/>
                  </a:lnTo>
                  <a:lnTo>
                    <a:pt x="1512" y="904"/>
                  </a:lnTo>
                  <a:lnTo>
                    <a:pt x="1526" y="891"/>
                  </a:lnTo>
                  <a:lnTo>
                    <a:pt x="1539" y="879"/>
                  </a:lnTo>
                  <a:lnTo>
                    <a:pt x="1553" y="869"/>
                  </a:lnTo>
                  <a:lnTo>
                    <a:pt x="1567" y="859"/>
                  </a:lnTo>
                  <a:lnTo>
                    <a:pt x="1582" y="851"/>
                  </a:lnTo>
                  <a:lnTo>
                    <a:pt x="1598" y="844"/>
                  </a:lnTo>
                  <a:lnTo>
                    <a:pt x="1613" y="839"/>
                  </a:lnTo>
                  <a:lnTo>
                    <a:pt x="1630" y="834"/>
                  </a:lnTo>
                  <a:lnTo>
                    <a:pt x="1647" y="832"/>
                  </a:lnTo>
                  <a:lnTo>
                    <a:pt x="1664" y="831"/>
                  </a:lnTo>
                  <a:lnTo>
                    <a:pt x="2816" y="831"/>
                  </a:lnTo>
                  <a:lnTo>
                    <a:pt x="2816" y="320"/>
                  </a:lnTo>
                  <a:lnTo>
                    <a:pt x="1152" y="320"/>
                  </a:lnTo>
                  <a:lnTo>
                    <a:pt x="64" y="320"/>
                  </a:lnTo>
                  <a:lnTo>
                    <a:pt x="64" y="447"/>
                  </a:lnTo>
                  <a:lnTo>
                    <a:pt x="64" y="640"/>
                  </a:lnTo>
                  <a:lnTo>
                    <a:pt x="64" y="831"/>
                  </a:lnTo>
                  <a:lnTo>
                    <a:pt x="959" y="831"/>
                  </a:lnTo>
                  <a:lnTo>
                    <a:pt x="917" y="915"/>
                  </a:lnTo>
                  <a:lnTo>
                    <a:pt x="873" y="1002"/>
                  </a:lnTo>
                  <a:lnTo>
                    <a:pt x="828" y="1092"/>
                  </a:lnTo>
                  <a:lnTo>
                    <a:pt x="783" y="1182"/>
                  </a:lnTo>
                  <a:lnTo>
                    <a:pt x="737" y="1275"/>
                  </a:lnTo>
                  <a:lnTo>
                    <a:pt x="688" y="1367"/>
                  </a:lnTo>
                  <a:lnTo>
                    <a:pt x="664" y="1413"/>
                  </a:lnTo>
                  <a:lnTo>
                    <a:pt x="638" y="1458"/>
                  </a:lnTo>
                  <a:lnTo>
                    <a:pt x="612" y="1504"/>
                  </a:lnTo>
                  <a:lnTo>
                    <a:pt x="587" y="1549"/>
                  </a:lnTo>
                  <a:lnTo>
                    <a:pt x="560" y="1593"/>
                  </a:lnTo>
                  <a:lnTo>
                    <a:pt x="532" y="1636"/>
                  </a:lnTo>
                  <a:lnTo>
                    <a:pt x="504" y="1679"/>
                  </a:lnTo>
                  <a:lnTo>
                    <a:pt x="475" y="1720"/>
                  </a:lnTo>
                  <a:lnTo>
                    <a:pt x="446" y="1760"/>
                  </a:lnTo>
                  <a:lnTo>
                    <a:pt x="415" y="1801"/>
                  </a:lnTo>
                  <a:lnTo>
                    <a:pt x="384" y="1839"/>
                  </a:lnTo>
                  <a:lnTo>
                    <a:pt x="353" y="1876"/>
                  </a:lnTo>
                  <a:lnTo>
                    <a:pt x="319" y="1911"/>
                  </a:lnTo>
                  <a:lnTo>
                    <a:pt x="285" y="1945"/>
                  </a:lnTo>
                  <a:lnTo>
                    <a:pt x="252" y="1977"/>
                  </a:lnTo>
                  <a:lnTo>
                    <a:pt x="216" y="2008"/>
                  </a:lnTo>
                  <a:lnTo>
                    <a:pt x="179" y="2037"/>
                  </a:lnTo>
                  <a:lnTo>
                    <a:pt x="142" y="2062"/>
                  </a:lnTo>
                  <a:lnTo>
                    <a:pt x="104" y="2087"/>
                  </a:lnTo>
                  <a:lnTo>
                    <a:pt x="64" y="2109"/>
                  </a:lnTo>
                  <a:lnTo>
                    <a:pt x="254" y="2558"/>
                  </a:lnTo>
                  <a:lnTo>
                    <a:pt x="2304" y="2437"/>
                  </a:lnTo>
                  <a:lnTo>
                    <a:pt x="2432" y="2813"/>
                  </a:lnTo>
                  <a:lnTo>
                    <a:pt x="2929" y="2591"/>
                  </a:lnTo>
                  <a:lnTo>
                    <a:pt x="2943" y="2749"/>
                  </a:lnTo>
                  <a:lnTo>
                    <a:pt x="3072" y="2749"/>
                  </a:lnTo>
                  <a:lnTo>
                    <a:pt x="3225" y="2377"/>
                  </a:lnTo>
                  <a:lnTo>
                    <a:pt x="3327" y="2366"/>
                  </a:lnTo>
                  <a:lnTo>
                    <a:pt x="3328" y="2423"/>
                  </a:lnTo>
                  <a:lnTo>
                    <a:pt x="3332" y="2480"/>
                  </a:lnTo>
                  <a:lnTo>
                    <a:pt x="3336" y="2539"/>
                  </a:lnTo>
                  <a:lnTo>
                    <a:pt x="3342" y="2598"/>
                  </a:lnTo>
                  <a:lnTo>
                    <a:pt x="3350" y="2660"/>
                  </a:lnTo>
                  <a:lnTo>
                    <a:pt x="3360" y="2721"/>
                  </a:lnTo>
                  <a:lnTo>
                    <a:pt x="3371" y="2783"/>
                  </a:lnTo>
                  <a:lnTo>
                    <a:pt x="3383" y="2845"/>
                  </a:lnTo>
                  <a:lnTo>
                    <a:pt x="3397" y="2908"/>
                  </a:lnTo>
                  <a:lnTo>
                    <a:pt x="3411" y="2972"/>
                  </a:lnTo>
                  <a:lnTo>
                    <a:pt x="3428" y="3034"/>
                  </a:lnTo>
                  <a:lnTo>
                    <a:pt x="3445" y="3098"/>
                  </a:lnTo>
                  <a:lnTo>
                    <a:pt x="3464" y="3161"/>
                  </a:lnTo>
                  <a:lnTo>
                    <a:pt x="3483" y="3223"/>
                  </a:lnTo>
                  <a:lnTo>
                    <a:pt x="3503" y="3286"/>
                  </a:lnTo>
                  <a:lnTo>
                    <a:pt x="3523" y="3348"/>
                  </a:lnTo>
                  <a:lnTo>
                    <a:pt x="3545" y="3408"/>
                  </a:lnTo>
                  <a:lnTo>
                    <a:pt x="3568" y="3468"/>
                  </a:lnTo>
                  <a:lnTo>
                    <a:pt x="3590" y="3528"/>
                  </a:lnTo>
                  <a:lnTo>
                    <a:pt x="3614" y="3586"/>
                  </a:lnTo>
                  <a:lnTo>
                    <a:pt x="3637" y="3643"/>
                  </a:lnTo>
                  <a:lnTo>
                    <a:pt x="3661" y="3699"/>
                  </a:lnTo>
                  <a:lnTo>
                    <a:pt x="3685" y="3754"/>
                  </a:lnTo>
                  <a:lnTo>
                    <a:pt x="3710" y="3806"/>
                  </a:lnTo>
                  <a:lnTo>
                    <a:pt x="3735" y="3856"/>
                  </a:lnTo>
                  <a:lnTo>
                    <a:pt x="3759" y="3906"/>
                  </a:lnTo>
                  <a:lnTo>
                    <a:pt x="3784" y="3954"/>
                  </a:lnTo>
                  <a:lnTo>
                    <a:pt x="3809" y="3998"/>
                  </a:lnTo>
                  <a:lnTo>
                    <a:pt x="3832" y="4041"/>
                  </a:lnTo>
                  <a:lnTo>
                    <a:pt x="3857" y="4082"/>
                  </a:lnTo>
                  <a:lnTo>
                    <a:pt x="3880" y="4120"/>
                  </a:lnTo>
                  <a:lnTo>
                    <a:pt x="3904" y="4155"/>
                  </a:lnTo>
                  <a:lnTo>
                    <a:pt x="3455" y="4539"/>
                  </a:lnTo>
                  <a:lnTo>
                    <a:pt x="2824" y="5062"/>
                  </a:lnTo>
                  <a:lnTo>
                    <a:pt x="2816" y="4604"/>
                  </a:lnTo>
                  <a:lnTo>
                    <a:pt x="1664" y="4734"/>
                  </a:lnTo>
                  <a:lnTo>
                    <a:pt x="1664" y="3836"/>
                  </a:lnTo>
                  <a:lnTo>
                    <a:pt x="2752" y="3836"/>
                  </a:lnTo>
                  <a:lnTo>
                    <a:pt x="2752" y="3708"/>
                  </a:lnTo>
                  <a:lnTo>
                    <a:pt x="2752" y="3389"/>
                  </a:lnTo>
                  <a:lnTo>
                    <a:pt x="1664" y="3389"/>
                  </a:lnTo>
                  <a:lnTo>
                    <a:pt x="1664" y="2749"/>
                  </a:lnTo>
                  <a:lnTo>
                    <a:pt x="1343" y="2749"/>
                  </a:lnTo>
                  <a:lnTo>
                    <a:pt x="1152" y="2749"/>
                  </a:lnTo>
                  <a:lnTo>
                    <a:pt x="1152" y="3389"/>
                  </a:lnTo>
                  <a:lnTo>
                    <a:pt x="128" y="3389"/>
                  </a:lnTo>
                  <a:lnTo>
                    <a:pt x="128" y="3836"/>
                  </a:lnTo>
                  <a:lnTo>
                    <a:pt x="1152" y="3836"/>
                  </a:lnTo>
                  <a:lnTo>
                    <a:pt x="1152" y="4795"/>
                  </a:lnTo>
                  <a:lnTo>
                    <a:pt x="256" y="4859"/>
                  </a:lnTo>
                  <a:lnTo>
                    <a:pt x="0" y="4859"/>
                  </a:lnTo>
                  <a:lnTo>
                    <a:pt x="0" y="5051"/>
                  </a:lnTo>
                  <a:lnTo>
                    <a:pt x="0" y="5081"/>
                  </a:lnTo>
                  <a:lnTo>
                    <a:pt x="1" y="5108"/>
                  </a:lnTo>
                  <a:lnTo>
                    <a:pt x="3" y="5131"/>
                  </a:lnTo>
                  <a:lnTo>
                    <a:pt x="6" y="5153"/>
                  </a:lnTo>
                  <a:lnTo>
                    <a:pt x="8" y="5173"/>
                  </a:lnTo>
                  <a:lnTo>
                    <a:pt x="11" y="5190"/>
                  </a:lnTo>
                  <a:lnTo>
                    <a:pt x="16" y="5206"/>
                  </a:lnTo>
                  <a:lnTo>
                    <a:pt x="19" y="5221"/>
                  </a:lnTo>
                  <a:lnTo>
                    <a:pt x="29" y="5251"/>
                  </a:lnTo>
                  <a:lnTo>
                    <a:pt x="40" y="5284"/>
                  </a:lnTo>
                  <a:lnTo>
                    <a:pt x="51" y="5323"/>
                  </a:lnTo>
                  <a:lnTo>
                    <a:pt x="64" y="5371"/>
                  </a:lnTo>
                  <a:lnTo>
                    <a:pt x="320" y="5371"/>
                  </a:lnTo>
                  <a:lnTo>
                    <a:pt x="2705" y="5142"/>
                  </a:lnTo>
                  <a:lnTo>
                    <a:pt x="2461" y="5274"/>
                  </a:lnTo>
                  <a:lnTo>
                    <a:pt x="2894" y="5771"/>
                  </a:lnTo>
                  <a:lnTo>
                    <a:pt x="4223" y="4604"/>
                  </a:lnTo>
                  <a:lnTo>
                    <a:pt x="4249" y="4639"/>
                  </a:lnTo>
                  <a:lnTo>
                    <a:pt x="4274" y="4676"/>
                  </a:lnTo>
                  <a:lnTo>
                    <a:pt x="4301" y="4712"/>
                  </a:lnTo>
                  <a:lnTo>
                    <a:pt x="4329" y="4748"/>
                  </a:lnTo>
                  <a:lnTo>
                    <a:pt x="4357" y="4784"/>
                  </a:lnTo>
                  <a:lnTo>
                    <a:pt x="4387" y="4818"/>
                  </a:lnTo>
                  <a:lnTo>
                    <a:pt x="4418" y="4853"/>
                  </a:lnTo>
                  <a:lnTo>
                    <a:pt x="4449" y="4888"/>
                  </a:lnTo>
                  <a:lnTo>
                    <a:pt x="4480" y="4921"/>
                  </a:lnTo>
                  <a:lnTo>
                    <a:pt x="4513" y="4956"/>
                  </a:lnTo>
                  <a:lnTo>
                    <a:pt x="4546" y="4988"/>
                  </a:lnTo>
                  <a:lnTo>
                    <a:pt x="4580" y="5022"/>
                  </a:lnTo>
                  <a:lnTo>
                    <a:pt x="4615" y="5054"/>
                  </a:lnTo>
                  <a:lnTo>
                    <a:pt x="4649" y="5087"/>
                  </a:lnTo>
                  <a:lnTo>
                    <a:pt x="4685" y="5118"/>
                  </a:lnTo>
                  <a:lnTo>
                    <a:pt x="4721" y="5149"/>
                  </a:lnTo>
                  <a:lnTo>
                    <a:pt x="4758" y="5181"/>
                  </a:lnTo>
                  <a:lnTo>
                    <a:pt x="4795" y="5211"/>
                  </a:lnTo>
                  <a:lnTo>
                    <a:pt x="4833" y="5241"/>
                  </a:lnTo>
                  <a:lnTo>
                    <a:pt x="4871" y="5271"/>
                  </a:lnTo>
                  <a:lnTo>
                    <a:pt x="4909" y="5300"/>
                  </a:lnTo>
                  <a:lnTo>
                    <a:pt x="4948" y="5328"/>
                  </a:lnTo>
                  <a:lnTo>
                    <a:pt x="4987" y="5356"/>
                  </a:lnTo>
                  <a:lnTo>
                    <a:pt x="5028" y="5384"/>
                  </a:lnTo>
                  <a:lnTo>
                    <a:pt x="5067" y="5411"/>
                  </a:lnTo>
                  <a:lnTo>
                    <a:pt x="5107" y="5438"/>
                  </a:lnTo>
                  <a:lnTo>
                    <a:pt x="5147" y="5464"/>
                  </a:lnTo>
                  <a:lnTo>
                    <a:pt x="5189" y="5488"/>
                  </a:lnTo>
                  <a:lnTo>
                    <a:pt x="5229" y="5514"/>
                  </a:lnTo>
                  <a:lnTo>
                    <a:pt x="5271" y="5537"/>
                  </a:lnTo>
                  <a:lnTo>
                    <a:pt x="5312" y="5561"/>
                  </a:lnTo>
                  <a:lnTo>
                    <a:pt x="5352" y="5584"/>
                  </a:lnTo>
                  <a:lnTo>
                    <a:pt x="5384" y="5600"/>
                  </a:lnTo>
                  <a:lnTo>
                    <a:pt x="5418" y="5617"/>
                  </a:lnTo>
                  <a:lnTo>
                    <a:pt x="5458" y="5636"/>
                  </a:lnTo>
                  <a:lnTo>
                    <a:pt x="5500" y="5655"/>
                  </a:lnTo>
                  <a:lnTo>
                    <a:pt x="5594" y="5695"/>
                  </a:lnTo>
                  <a:lnTo>
                    <a:pt x="5699" y="5738"/>
                  </a:lnTo>
                  <a:lnTo>
                    <a:pt x="5812" y="5782"/>
                  </a:lnTo>
                  <a:lnTo>
                    <a:pt x="5930" y="5828"/>
                  </a:lnTo>
                  <a:lnTo>
                    <a:pt x="6051" y="5874"/>
                  </a:lnTo>
                  <a:lnTo>
                    <a:pt x="6173" y="5920"/>
                  </a:lnTo>
                  <a:lnTo>
                    <a:pt x="6292" y="5965"/>
                  </a:lnTo>
                  <a:lnTo>
                    <a:pt x="6407" y="6008"/>
                  </a:lnTo>
                  <a:lnTo>
                    <a:pt x="6513" y="6050"/>
                  </a:lnTo>
                  <a:lnTo>
                    <a:pt x="6611" y="6089"/>
                  </a:lnTo>
                  <a:lnTo>
                    <a:pt x="6695" y="6124"/>
                  </a:lnTo>
                  <a:lnTo>
                    <a:pt x="6764" y="6155"/>
                  </a:lnTo>
                  <a:lnTo>
                    <a:pt x="6792" y="6168"/>
                  </a:lnTo>
                  <a:lnTo>
                    <a:pt x="6816" y="6181"/>
                  </a:lnTo>
                  <a:lnTo>
                    <a:pt x="6833" y="6192"/>
                  </a:lnTo>
                  <a:lnTo>
                    <a:pt x="6847" y="6202"/>
                  </a:lnTo>
                  <a:lnTo>
                    <a:pt x="6847" y="7544"/>
                  </a:lnTo>
                  <a:lnTo>
                    <a:pt x="7358" y="7544"/>
                  </a:lnTo>
                  <a:lnTo>
                    <a:pt x="7358" y="7353"/>
                  </a:lnTo>
                  <a:lnTo>
                    <a:pt x="7362" y="7326"/>
                  </a:lnTo>
                  <a:lnTo>
                    <a:pt x="7373" y="7301"/>
                  </a:lnTo>
                  <a:lnTo>
                    <a:pt x="7392" y="7278"/>
                  </a:lnTo>
                  <a:lnTo>
                    <a:pt x="7417" y="7258"/>
                  </a:lnTo>
                  <a:lnTo>
                    <a:pt x="7447" y="7239"/>
                  </a:lnTo>
                  <a:lnTo>
                    <a:pt x="7483" y="7221"/>
                  </a:lnTo>
                  <a:lnTo>
                    <a:pt x="7524" y="7205"/>
                  </a:lnTo>
                  <a:lnTo>
                    <a:pt x="7571" y="7192"/>
                  </a:lnTo>
                  <a:lnTo>
                    <a:pt x="7622" y="7178"/>
                  </a:lnTo>
                  <a:lnTo>
                    <a:pt x="7676" y="7167"/>
                  </a:lnTo>
                  <a:lnTo>
                    <a:pt x="7734" y="7157"/>
                  </a:lnTo>
                  <a:lnTo>
                    <a:pt x="7795" y="7148"/>
                  </a:lnTo>
                  <a:lnTo>
                    <a:pt x="7859" y="7140"/>
                  </a:lnTo>
                  <a:lnTo>
                    <a:pt x="7924" y="7132"/>
                  </a:lnTo>
                  <a:lnTo>
                    <a:pt x="7992" y="7127"/>
                  </a:lnTo>
                  <a:lnTo>
                    <a:pt x="8060" y="7121"/>
                  </a:lnTo>
                  <a:lnTo>
                    <a:pt x="8200" y="7112"/>
                  </a:lnTo>
                  <a:lnTo>
                    <a:pt x="8340" y="7104"/>
                  </a:lnTo>
                  <a:lnTo>
                    <a:pt x="8477" y="7099"/>
                  </a:lnTo>
                  <a:lnTo>
                    <a:pt x="8606" y="7093"/>
                  </a:lnTo>
                  <a:lnTo>
                    <a:pt x="8725" y="7088"/>
                  </a:lnTo>
                  <a:lnTo>
                    <a:pt x="8831" y="7081"/>
                  </a:lnTo>
                  <a:lnTo>
                    <a:pt x="8877" y="7076"/>
                  </a:lnTo>
                  <a:lnTo>
                    <a:pt x="8919" y="7072"/>
                  </a:lnTo>
                  <a:lnTo>
                    <a:pt x="8955" y="7066"/>
                  </a:lnTo>
                  <a:lnTo>
                    <a:pt x="8986" y="7061"/>
                  </a:lnTo>
                  <a:lnTo>
                    <a:pt x="9066" y="7042"/>
                  </a:lnTo>
                  <a:lnTo>
                    <a:pt x="9154" y="7021"/>
                  </a:lnTo>
                  <a:lnTo>
                    <a:pt x="9252" y="6997"/>
                  </a:lnTo>
                  <a:lnTo>
                    <a:pt x="9355" y="6971"/>
                  </a:lnTo>
                  <a:lnTo>
                    <a:pt x="9463" y="6945"/>
                  </a:lnTo>
                  <a:lnTo>
                    <a:pt x="9574" y="6918"/>
                  </a:lnTo>
                  <a:lnTo>
                    <a:pt x="9688" y="6890"/>
                  </a:lnTo>
                  <a:lnTo>
                    <a:pt x="9802" y="6863"/>
                  </a:lnTo>
                  <a:lnTo>
                    <a:pt x="9915" y="6836"/>
                  </a:lnTo>
                  <a:lnTo>
                    <a:pt x="10026" y="6810"/>
                  </a:lnTo>
                  <a:lnTo>
                    <a:pt x="10134" y="6787"/>
                  </a:lnTo>
                  <a:lnTo>
                    <a:pt x="10236" y="6766"/>
                  </a:lnTo>
                  <a:lnTo>
                    <a:pt x="10330" y="6747"/>
                  </a:lnTo>
                  <a:lnTo>
                    <a:pt x="10416" y="6732"/>
                  </a:lnTo>
                  <a:lnTo>
                    <a:pt x="10456" y="6725"/>
                  </a:lnTo>
                  <a:lnTo>
                    <a:pt x="10493" y="6720"/>
                  </a:lnTo>
                  <a:lnTo>
                    <a:pt x="10527" y="6716"/>
                  </a:lnTo>
                  <a:lnTo>
                    <a:pt x="10558" y="6713"/>
                  </a:lnTo>
                  <a:lnTo>
                    <a:pt x="10555" y="6748"/>
                  </a:lnTo>
                  <a:lnTo>
                    <a:pt x="10551" y="6781"/>
                  </a:lnTo>
                  <a:lnTo>
                    <a:pt x="10547" y="6814"/>
                  </a:lnTo>
                  <a:lnTo>
                    <a:pt x="10541" y="6843"/>
                  </a:lnTo>
                  <a:lnTo>
                    <a:pt x="10533" y="6872"/>
                  </a:lnTo>
                  <a:lnTo>
                    <a:pt x="10526" y="6898"/>
                  </a:lnTo>
                  <a:lnTo>
                    <a:pt x="10520" y="6910"/>
                  </a:lnTo>
                  <a:lnTo>
                    <a:pt x="10515" y="6922"/>
                  </a:lnTo>
                  <a:lnTo>
                    <a:pt x="10509" y="6933"/>
                  </a:lnTo>
                  <a:lnTo>
                    <a:pt x="10503" y="6945"/>
                  </a:lnTo>
                  <a:lnTo>
                    <a:pt x="10495" y="6955"/>
                  </a:lnTo>
                  <a:lnTo>
                    <a:pt x="10489" y="6965"/>
                  </a:lnTo>
                  <a:lnTo>
                    <a:pt x="10480" y="6974"/>
                  </a:lnTo>
                  <a:lnTo>
                    <a:pt x="10471" y="6981"/>
                  </a:lnTo>
                  <a:lnTo>
                    <a:pt x="10462" y="6989"/>
                  </a:lnTo>
                  <a:lnTo>
                    <a:pt x="10452" y="6997"/>
                  </a:lnTo>
                  <a:lnTo>
                    <a:pt x="10440" y="7004"/>
                  </a:lnTo>
                  <a:lnTo>
                    <a:pt x="10428" y="7009"/>
                  </a:lnTo>
                  <a:lnTo>
                    <a:pt x="10416" y="7015"/>
                  </a:lnTo>
                  <a:lnTo>
                    <a:pt x="10402" y="7019"/>
                  </a:lnTo>
                  <a:lnTo>
                    <a:pt x="10388" y="7023"/>
                  </a:lnTo>
                  <a:lnTo>
                    <a:pt x="10372" y="7026"/>
                  </a:lnTo>
                  <a:lnTo>
                    <a:pt x="10356" y="7030"/>
                  </a:lnTo>
                  <a:lnTo>
                    <a:pt x="10340" y="7031"/>
                  </a:lnTo>
                  <a:lnTo>
                    <a:pt x="10321" y="7032"/>
                  </a:lnTo>
                  <a:lnTo>
                    <a:pt x="10302" y="7033"/>
                  </a:lnTo>
                  <a:lnTo>
                    <a:pt x="9406" y="7033"/>
                  </a:lnTo>
                  <a:lnTo>
                    <a:pt x="9406" y="7480"/>
                  </a:lnTo>
                  <a:lnTo>
                    <a:pt x="10238" y="7480"/>
                  </a:lnTo>
                  <a:lnTo>
                    <a:pt x="10271" y="7480"/>
                  </a:lnTo>
                  <a:lnTo>
                    <a:pt x="10306" y="7479"/>
                  </a:lnTo>
                  <a:lnTo>
                    <a:pt x="10341" y="7477"/>
                  </a:lnTo>
                  <a:lnTo>
                    <a:pt x="10377" y="7474"/>
                  </a:lnTo>
                  <a:lnTo>
                    <a:pt x="10412" y="7470"/>
                  </a:lnTo>
                  <a:lnTo>
                    <a:pt x="10447" y="7467"/>
                  </a:lnTo>
                  <a:lnTo>
                    <a:pt x="10483" y="7461"/>
                  </a:lnTo>
                  <a:lnTo>
                    <a:pt x="10519" y="7456"/>
                  </a:lnTo>
                  <a:lnTo>
                    <a:pt x="10555" y="7449"/>
                  </a:lnTo>
                  <a:lnTo>
                    <a:pt x="10589" y="7441"/>
                  </a:lnTo>
                  <a:lnTo>
                    <a:pt x="10624" y="7433"/>
                  </a:lnTo>
                  <a:lnTo>
                    <a:pt x="10659" y="7423"/>
                  </a:lnTo>
                  <a:lnTo>
                    <a:pt x="10692" y="7413"/>
                  </a:lnTo>
                  <a:lnTo>
                    <a:pt x="10725" y="7402"/>
                  </a:lnTo>
                  <a:lnTo>
                    <a:pt x="10757" y="7391"/>
                  </a:lnTo>
                  <a:lnTo>
                    <a:pt x="10789" y="7377"/>
                  </a:lnTo>
                  <a:lnTo>
                    <a:pt x="10818" y="7364"/>
                  </a:lnTo>
                  <a:lnTo>
                    <a:pt x="10847" y="7348"/>
                  </a:lnTo>
                  <a:lnTo>
                    <a:pt x="10875" y="7333"/>
                  </a:lnTo>
                  <a:lnTo>
                    <a:pt x="10901" y="7316"/>
                  </a:lnTo>
                  <a:lnTo>
                    <a:pt x="10926" y="7298"/>
                  </a:lnTo>
                  <a:lnTo>
                    <a:pt x="10949" y="7279"/>
                  </a:lnTo>
                  <a:lnTo>
                    <a:pt x="10970" y="7260"/>
                  </a:lnTo>
                  <a:lnTo>
                    <a:pt x="10990" y="7239"/>
                  </a:lnTo>
                  <a:lnTo>
                    <a:pt x="11008" y="7216"/>
                  </a:lnTo>
                  <a:lnTo>
                    <a:pt x="11024" y="7194"/>
                  </a:lnTo>
                  <a:lnTo>
                    <a:pt x="11037" y="7169"/>
                  </a:lnTo>
                  <a:lnTo>
                    <a:pt x="11048" y="7145"/>
                  </a:lnTo>
                  <a:lnTo>
                    <a:pt x="11057" y="7118"/>
                  </a:lnTo>
                  <a:lnTo>
                    <a:pt x="11064" y="7091"/>
                  </a:lnTo>
                  <a:lnTo>
                    <a:pt x="11068" y="7062"/>
                  </a:lnTo>
                  <a:lnTo>
                    <a:pt x="11070" y="7033"/>
                  </a:lnTo>
                  <a:lnTo>
                    <a:pt x="11089" y="6566"/>
                  </a:lnTo>
                  <a:lnTo>
                    <a:pt x="13246" y="5626"/>
                  </a:lnTo>
                  <a:lnTo>
                    <a:pt x="13246" y="7544"/>
                  </a:lnTo>
                  <a:lnTo>
                    <a:pt x="13758" y="7544"/>
                  </a:lnTo>
                  <a:lnTo>
                    <a:pt x="13758" y="7353"/>
                  </a:lnTo>
                  <a:lnTo>
                    <a:pt x="13758" y="7224"/>
                  </a:lnTo>
                  <a:lnTo>
                    <a:pt x="16317" y="7224"/>
                  </a:lnTo>
                  <a:lnTo>
                    <a:pt x="16317" y="7544"/>
                  </a:lnTo>
                  <a:lnTo>
                    <a:pt x="16892" y="7544"/>
                  </a:lnTo>
                  <a:lnTo>
                    <a:pt x="16892" y="5626"/>
                  </a:lnTo>
                  <a:lnTo>
                    <a:pt x="17703" y="6053"/>
                  </a:lnTo>
                  <a:lnTo>
                    <a:pt x="17912" y="5624"/>
                  </a:lnTo>
                  <a:lnTo>
                    <a:pt x="17892" y="5599"/>
                  </a:lnTo>
                  <a:lnTo>
                    <a:pt x="17866" y="5574"/>
                  </a:lnTo>
                  <a:lnTo>
                    <a:pt x="17836" y="5550"/>
                  </a:lnTo>
                  <a:lnTo>
                    <a:pt x="17801" y="5525"/>
                  </a:lnTo>
                  <a:lnTo>
                    <a:pt x="17762" y="5498"/>
                  </a:lnTo>
                  <a:lnTo>
                    <a:pt x="17718" y="5473"/>
                  </a:lnTo>
                  <a:lnTo>
                    <a:pt x="17671" y="5446"/>
                  </a:lnTo>
                  <a:lnTo>
                    <a:pt x="17621" y="5419"/>
                  </a:lnTo>
                  <a:lnTo>
                    <a:pt x="17512" y="5362"/>
                  </a:lnTo>
                  <a:lnTo>
                    <a:pt x="17396" y="5304"/>
                  </a:lnTo>
                  <a:lnTo>
                    <a:pt x="17273" y="5242"/>
                  </a:lnTo>
                  <a:lnTo>
                    <a:pt x="17147" y="5178"/>
                  </a:lnTo>
                  <a:lnTo>
                    <a:pt x="17084" y="5145"/>
                  </a:lnTo>
                  <a:lnTo>
                    <a:pt x="17021" y="5111"/>
                  </a:lnTo>
                  <a:lnTo>
                    <a:pt x="16959" y="5077"/>
                  </a:lnTo>
                  <a:lnTo>
                    <a:pt x="16899" y="5041"/>
                  </a:lnTo>
                  <a:lnTo>
                    <a:pt x="16838" y="5004"/>
                  </a:lnTo>
                  <a:lnTo>
                    <a:pt x="16781" y="4967"/>
                  </a:lnTo>
                  <a:lnTo>
                    <a:pt x="16725" y="4928"/>
                  </a:lnTo>
                  <a:lnTo>
                    <a:pt x="16673" y="4889"/>
                  </a:lnTo>
                  <a:lnTo>
                    <a:pt x="16622" y="4850"/>
                  </a:lnTo>
                  <a:lnTo>
                    <a:pt x="16575" y="4808"/>
                  </a:lnTo>
                  <a:lnTo>
                    <a:pt x="16532" y="4766"/>
                  </a:lnTo>
                  <a:lnTo>
                    <a:pt x="16492" y="4722"/>
                  </a:lnTo>
                  <a:lnTo>
                    <a:pt x="16457" y="4679"/>
                  </a:lnTo>
                  <a:lnTo>
                    <a:pt x="16426" y="4633"/>
                  </a:lnTo>
                  <a:lnTo>
                    <a:pt x="16401" y="4587"/>
                  </a:lnTo>
                  <a:lnTo>
                    <a:pt x="16381" y="4539"/>
                  </a:lnTo>
                  <a:lnTo>
                    <a:pt x="17853" y="4539"/>
                  </a:lnTo>
                  <a:lnTo>
                    <a:pt x="17853" y="4091"/>
                  </a:lnTo>
                  <a:lnTo>
                    <a:pt x="14717" y="4091"/>
                  </a:lnTo>
                  <a:lnTo>
                    <a:pt x="14725" y="4058"/>
                  </a:lnTo>
                  <a:lnTo>
                    <a:pt x="14734" y="4023"/>
                  </a:lnTo>
                  <a:lnTo>
                    <a:pt x="14744" y="3986"/>
                  </a:lnTo>
                  <a:lnTo>
                    <a:pt x="14755" y="3949"/>
                  </a:lnTo>
                  <a:lnTo>
                    <a:pt x="14768" y="3911"/>
                  </a:lnTo>
                  <a:lnTo>
                    <a:pt x="14782" y="3874"/>
                  </a:lnTo>
                  <a:lnTo>
                    <a:pt x="14798" y="3837"/>
                  </a:lnTo>
                  <a:lnTo>
                    <a:pt x="14815" y="3803"/>
                  </a:lnTo>
                  <a:lnTo>
                    <a:pt x="14826" y="3786"/>
                  </a:lnTo>
                  <a:lnTo>
                    <a:pt x="14834" y="3770"/>
                  </a:lnTo>
                  <a:lnTo>
                    <a:pt x="14846" y="3755"/>
                  </a:lnTo>
                  <a:lnTo>
                    <a:pt x="14857" y="3740"/>
                  </a:lnTo>
                  <a:lnTo>
                    <a:pt x="14868" y="3727"/>
                  </a:lnTo>
                  <a:lnTo>
                    <a:pt x="14880" y="3713"/>
                  </a:lnTo>
                  <a:lnTo>
                    <a:pt x="14893" y="3701"/>
                  </a:lnTo>
                  <a:lnTo>
                    <a:pt x="14906" y="3690"/>
                  </a:lnTo>
                  <a:lnTo>
                    <a:pt x="14921" y="3680"/>
                  </a:lnTo>
                  <a:lnTo>
                    <a:pt x="14935" y="3671"/>
                  </a:lnTo>
                  <a:lnTo>
                    <a:pt x="14950" y="3663"/>
                  </a:lnTo>
                  <a:lnTo>
                    <a:pt x="14967" y="3656"/>
                  </a:lnTo>
                  <a:lnTo>
                    <a:pt x="14983" y="3651"/>
                  </a:lnTo>
                  <a:lnTo>
                    <a:pt x="15000" y="3647"/>
                  </a:lnTo>
                  <a:lnTo>
                    <a:pt x="15018" y="3645"/>
                  </a:lnTo>
                  <a:lnTo>
                    <a:pt x="15037" y="3644"/>
                  </a:lnTo>
                  <a:lnTo>
                    <a:pt x="17405" y="3644"/>
                  </a:lnTo>
                  <a:lnTo>
                    <a:pt x="17405" y="3260"/>
                  </a:lnTo>
                  <a:lnTo>
                    <a:pt x="15101" y="3260"/>
                  </a:lnTo>
                  <a:lnTo>
                    <a:pt x="15179" y="2815"/>
                  </a:lnTo>
                  <a:lnTo>
                    <a:pt x="17596" y="2813"/>
                  </a:lnTo>
                  <a:lnTo>
                    <a:pt x="17596" y="2366"/>
                  </a:lnTo>
                  <a:lnTo>
                    <a:pt x="17469" y="2366"/>
                  </a:lnTo>
                  <a:lnTo>
                    <a:pt x="15293" y="2366"/>
                  </a:lnTo>
                  <a:lnTo>
                    <a:pt x="15367" y="1856"/>
                  </a:lnTo>
                  <a:lnTo>
                    <a:pt x="14910" y="1854"/>
                  </a:lnTo>
                  <a:lnTo>
                    <a:pt x="14880" y="1854"/>
                  </a:lnTo>
                  <a:lnTo>
                    <a:pt x="14854" y="1857"/>
                  </a:lnTo>
                  <a:lnTo>
                    <a:pt x="14831" y="1861"/>
                  </a:lnTo>
                  <a:lnTo>
                    <a:pt x="14810" y="1866"/>
                  </a:lnTo>
                  <a:lnTo>
                    <a:pt x="14793" y="1872"/>
                  </a:lnTo>
                  <a:lnTo>
                    <a:pt x="14777" y="1880"/>
                  </a:lnTo>
                  <a:lnTo>
                    <a:pt x="14764" y="1889"/>
                  </a:lnTo>
                  <a:lnTo>
                    <a:pt x="14753" y="1899"/>
                  </a:lnTo>
                  <a:lnTo>
                    <a:pt x="14744" y="1910"/>
                  </a:lnTo>
                  <a:lnTo>
                    <a:pt x="14736" y="1923"/>
                  </a:lnTo>
                  <a:lnTo>
                    <a:pt x="14730" y="1936"/>
                  </a:lnTo>
                  <a:lnTo>
                    <a:pt x="14725" y="1951"/>
                  </a:lnTo>
                  <a:lnTo>
                    <a:pt x="14721" y="1966"/>
                  </a:lnTo>
                  <a:lnTo>
                    <a:pt x="14719" y="1982"/>
                  </a:lnTo>
                  <a:lnTo>
                    <a:pt x="14718" y="2000"/>
                  </a:lnTo>
                  <a:lnTo>
                    <a:pt x="14717" y="2018"/>
                  </a:lnTo>
                  <a:lnTo>
                    <a:pt x="14717" y="2055"/>
                  </a:lnTo>
                  <a:lnTo>
                    <a:pt x="14717" y="2095"/>
                  </a:lnTo>
                  <a:lnTo>
                    <a:pt x="14716" y="2137"/>
                  </a:lnTo>
                  <a:lnTo>
                    <a:pt x="14714" y="2181"/>
                  </a:lnTo>
                  <a:lnTo>
                    <a:pt x="14710" y="2204"/>
                  </a:lnTo>
                  <a:lnTo>
                    <a:pt x="14707" y="2227"/>
                  </a:lnTo>
                  <a:lnTo>
                    <a:pt x="14702" y="2249"/>
                  </a:lnTo>
                  <a:lnTo>
                    <a:pt x="14696" y="2273"/>
                  </a:lnTo>
                  <a:lnTo>
                    <a:pt x="14688" y="2296"/>
                  </a:lnTo>
                  <a:lnTo>
                    <a:pt x="14678" y="2319"/>
                  </a:lnTo>
                  <a:lnTo>
                    <a:pt x="14667" y="2342"/>
                  </a:lnTo>
                  <a:lnTo>
                    <a:pt x="14653" y="2366"/>
                  </a:lnTo>
                  <a:lnTo>
                    <a:pt x="12542" y="2433"/>
                  </a:lnTo>
                  <a:lnTo>
                    <a:pt x="12542" y="2813"/>
                  </a:lnTo>
                  <a:lnTo>
                    <a:pt x="14589" y="2813"/>
                  </a:lnTo>
                  <a:lnTo>
                    <a:pt x="14454" y="3258"/>
                  </a:lnTo>
                  <a:lnTo>
                    <a:pt x="12733" y="3260"/>
                  </a:lnTo>
                  <a:lnTo>
                    <a:pt x="12733" y="3644"/>
                  </a:lnTo>
                  <a:lnTo>
                    <a:pt x="14333" y="3644"/>
                  </a:lnTo>
                  <a:lnTo>
                    <a:pt x="14317" y="3676"/>
                  </a:lnTo>
                  <a:lnTo>
                    <a:pt x="14300" y="3711"/>
                  </a:lnTo>
                  <a:lnTo>
                    <a:pt x="14285" y="3747"/>
                  </a:lnTo>
                  <a:lnTo>
                    <a:pt x="14269" y="3784"/>
                  </a:lnTo>
                  <a:lnTo>
                    <a:pt x="14251" y="3821"/>
                  </a:lnTo>
                  <a:lnTo>
                    <a:pt x="14233" y="3859"/>
                  </a:lnTo>
                  <a:lnTo>
                    <a:pt x="14215" y="3894"/>
                  </a:lnTo>
                  <a:lnTo>
                    <a:pt x="14194" y="3930"/>
                  </a:lnTo>
                  <a:lnTo>
                    <a:pt x="14184" y="3947"/>
                  </a:lnTo>
                  <a:lnTo>
                    <a:pt x="14173" y="3963"/>
                  </a:lnTo>
                  <a:lnTo>
                    <a:pt x="14161" y="3978"/>
                  </a:lnTo>
                  <a:lnTo>
                    <a:pt x="14148" y="3994"/>
                  </a:lnTo>
                  <a:lnTo>
                    <a:pt x="14136" y="4007"/>
                  </a:lnTo>
                  <a:lnTo>
                    <a:pt x="14122" y="4021"/>
                  </a:lnTo>
                  <a:lnTo>
                    <a:pt x="14109" y="4033"/>
                  </a:lnTo>
                  <a:lnTo>
                    <a:pt x="14093" y="4045"/>
                  </a:lnTo>
                  <a:lnTo>
                    <a:pt x="14079" y="4056"/>
                  </a:lnTo>
                  <a:lnTo>
                    <a:pt x="14062" y="4064"/>
                  </a:lnTo>
                  <a:lnTo>
                    <a:pt x="14045" y="4072"/>
                  </a:lnTo>
                  <a:lnTo>
                    <a:pt x="14028" y="4079"/>
                  </a:lnTo>
                  <a:lnTo>
                    <a:pt x="14009" y="4085"/>
                  </a:lnTo>
                  <a:lnTo>
                    <a:pt x="13990" y="4088"/>
                  </a:lnTo>
                  <a:lnTo>
                    <a:pt x="13970" y="4091"/>
                  </a:lnTo>
                  <a:lnTo>
                    <a:pt x="13949" y="4091"/>
                  </a:lnTo>
                  <a:lnTo>
                    <a:pt x="12285" y="4091"/>
                  </a:lnTo>
                  <a:lnTo>
                    <a:pt x="12285" y="4539"/>
                  </a:lnTo>
                  <a:lnTo>
                    <a:pt x="13694" y="4539"/>
                  </a:lnTo>
                  <a:lnTo>
                    <a:pt x="13727" y="4602"/>
                  </a:lnTo>
                  <a:lnTo>
                    <a:pt x="11098" y="5999"/>
                  </a:lnTo>
                  <a:lnTo>
                    <a:pt x="11070" y="4604"/>
                  </a:lnTo>
                  <a:lnTo>
                    <a:pt x="6847" y="4604"/>
                  </a:lnTo>
                  <a:lnTo>
                    <a:pt x="6847" y="5562"/>
                  </a:lnTo>
                  <a:lnTo>
                    <a:pt x="6761" y="5558"/>
                  </a:lnTo>
                  <a:lnTo>
                    <a:pt x="6676" y="5550"/>
                  </a:lnTo>
                  <a:lnTo>
                    <a:pt x="6589" y="5536"/>
                  </a:lnTo>
                  <a:lnTo>
                    <a:pt x="6502" y="5520"/>
                  </a:lnTo>
                  <a:lnTo>
                    <a:pt x="6416" y="5499"/>
                  </a:lnTo>
                  <a:lnTo>
                    <a:pt x="6330" y="5475"/>
                  </a:lnTo>
                  <a:lnTo>
                    <a:pt x="6243" y="5447"/>
                  </a:lnTo>
                  <a:lnTo>
                    <a:pt x="6158" y="5416"/>
                  </a:lnTo>
                  <a:lnTo>
                    <a:pt x="6072" y="5381"/>
                  </a:lnTo>
                  <a:lnTo>
                    <a:pt x="5988" y="5344"/>
                  </a:lnTo>
                  <a:lnTo>
                    <a:pt x="5904" y="5304"/>
                  </a:lnTo>
                  <a:lnTo>
                    <a:pt x="5821" y="5261"/>
                  </a:lnTo>
                  <a:lnTo>
                    <a:pt x="5739" y="5216"/>
                  </a:lnTo>
                  <a:lnTo>
                    <a:pt x="5658" y="5170"/>
                  </a:lnTo>
                  <a:lnTo>
                    <a:pt x="5578" y="5120"/>
                  </a:lnTo>
                  <a:lnTo>
                    <a:pt x="5500" y="5070"/>
                  </a:lnTo>
                  <a:lnTo>
                    <a:pt x="5423" y="5017"/>
                  </a:lnTo>
                  <a:lnTo>
                    <a:pt x="5348" y="4963"/>
                  </a:lnTo>
                  <a:lnTo>
                    <a:pt x="5275" y="4908"/>
                  </a:lnTo>
                  <a:lnTo>
                    <a:pt x="5203" y="4851"/>
                  </a:lnTo>
                  <a:lnTo>
                    <a:pt x="5134" y="4794"/>
                  </a:lnTo>
                  <a:lnTo>
                    <a:pt x="5067" y="4736"/>
                  </a:lnTo>
                  <a:lnTo>
                    <a:pt x="5002" y="4677"/>
                  </a:lnTo>
                  <a:lnTo>
                    <a:pt x="4939" y="4618"/>
                  </a:lnTo>
                  <a:lnTo>
                    <a:pt x="4880" y="4559"/>
                  </a:lnTo>
                  <a:lnTo>
                    <a:pt x="4823" y="4500"/>
                  </a:lnTo>
                  <a:lnTo>
                    <a:pt x="4768" y="4440"/>
                  </a:lnTo>
                  <a:lnTo>
                    <a:pt x="4716" y="4382"/>
                  </a:lnTo>
                  <a:lnTo>
                    <a:pt x="4668" y="4324"/>
                  </a:lnTo>
                  <a:lnTo>
                    <a:pt x="4624" y="4267"/>
                  </a:lnTo>
                  <a:lnTo>
                    <a:pt x="4581" y="4211"/>
                  </a:lnTo>
                  <a:lnTo>
                    <a:pt x="4543" y="4155"/>
                  </a:lnTo>
                  <a:lnTo>
                    <a:pt x="4583" y="4080"/>
                  </a:lnTo>
                  <a:lnTo>
                    <a:pt x="4621" y="4005"/>
                  </a:lnTo>
                  <a:lnTo>
                    <a:pt x="4659" y="3930"/>
                  </a:lnTo>
                  <a:lnTo>
                    <a:pt x="4696" y="3855"/>
                  </a:lnTo>
                  <a:lnTo>
                    <a:pt x="4732" y="3780"/>
                  </a:lnTo>
                  <a:lnTo>
                    <a:pt x="4767" y="3704"/>
                  </a:lnTo>
                  <a:lnTo>
                    <a:pt x="4800" y="3628"/>
                  </a:lnTo>
                  <a:lnTo>
                    <a:pt x="4833" y="3551"/>
                  </a:lnTo>
                  <a:lnTo>
                    <a:pt x="4864" y="3473"/>
                  </a:lnTo>
                  <a:lnTo>
                    <a:pt x="4894" y="3395"/>
                  </a:lnTo>
                  <a:lnTo>
                    <a:pt x="4925" y="3313"/>
                  </a:lnTo>
                  <a:lnTo>
                    <a:pt x="4953" y="3230"/>
                  </a:lnTo>
                  <a:lnTo>
                    <a:pt x="4981" y="3146"/>
                  </a:lnTo>
                  <a:lnTo>
                    <a:pt x="5006" y="3059"/>
                  </a:lnTo>
                  <a:lnTo>
                    <a:pt x="5032" y="2971"/>
                  </a:lnTo>
                  <a:lnTo>
                    <a:pt x="5057" y="2878"/>
                  </a:lnTo>
                  <a:lnTo>
                    <a:pt x="5062" y="2853"/>
                  </a:lnTo>
                  <a:lnTo>
                    <a:pt x="5068" y="2824"/>
                  </a:lnTo>
                  <a:lnTo>
                    <a:pt x="5074" y="2789"/>
                  </a:lnTo>
                  <a:lnTo>
                    <a:pt x="5079" y="2751"/>
                  </a:lnTo>
                  <a:lnTo>
                    <a:pt x="5091" y="2665"/>
                  </a:lnTo>
                  <a:lnTo>
                    <a:pt x="5104" y="2567"/>
                  </a:lnTo>
                  <a:lnTo>
                    <a:pt x="5117" y="2461"/>
                  </a:lnTo>
                  <a:lnTo>
                    <a:pt x="5133" y="2348"/>
                  </a:lnTo>
                  <a:lnTo>
                    <a:pt x="5150" y="2232"/>
                  </a:lnTo>
                  <a:lnTo>
                    <a:pt x="5169" y="2116"/>
                  </a:lnTo>
                  <a:lnTo>
                    <a:pt x="5179" y="2059"/>
                  </a:lnTo>
                  <a:lnTo>
                    <a:pt x="5190" y="2003"/>
                  </a:lnTo>
                  <a:lnTo>
                    <a:pt x="5202" y="1949"/>
                  </a:lnTo>
                  <a:lnTo>
                    <a:pt x="5215" y="1897"/>
                  </a:lnTo>
                  <a:lnTo>
                    <a:pt x="5228" y="1845"/>
                  </a:lnTo>
                  <a:lnTo>
                    <a:pt x="5243" y="1797"/>
                  </a:lnTo>
                  <a:lnTo>
                    <a:pt x="5257" y="1753"/>
                  </a:lnTo>
                  <a:lnTo>
                    <a:pt x="5273" y="1710"/>
                  </a:lnTo>
                  <a:lnTo>
                    <a:pt x="5291" y="1672"/>
                  </a:lnTo>
                  <a:lnTo>
                    <a:pt x="5309" y="1637"/>
                  </a:lnTo>
                  <a:lnTo>
                    <a:pt x="5327" y="1607"/>
                  </a:lnTo>
                  <a:lnTo>
                    <a:pt x="5347" y="1583"/>
                  </a:lnTo>
                  <a:lnTo>
                    <a:pt x="5368" y="1561"/>
                  </a:lnTo>
                  <a:lnTo>
                    <a:pt x="5390" y="1547"/>
                  </a:lnTo>
                  <a:lnTo>
                    <a:pt x="5414" y="1538"/>
                  </a:lnTo>
                  <a:lnTo>
                    <a:pt x="5439" y="1535"/>
                  </a:lnTo>
                  <a:lnTo>
                    <a:pt x="5695" y="1535"/>
                  </a:lnTo>
                  <a:lnTo>
                    <a:pt x="5695" y="1023"/>
                  </a:lnTo>
                  <a:lnTo>
                    <a:pt x="5375" y="1023"/>
                  </a:lnTo>
                  <a:lnTo>
                    <a:pt x="3904" y="1023"/>
                  </a:lnTo>
                  <a:lnTo>
                    <a:pt x="3914" y="982"/>
                  </a:lnTo>
                  <a:lnTo>
                    <a:pt x="3926" y="941"/>
                  </a:lnTo>
                  <a:lnTo>
                    <a:pt x="3941" y="898"/>
                  </a:lnTo>
                  <a:lnTo>
                    <a:pt x="3956" y="856"/>
                  </a:lnTo>
                  <a:lnTo>
                    <a:pt x="3974" y="813"/>
                  </a:lnTo>
                  <a:lnTo>
                    <a:pt x="3992" y="769"/>
                  </a:lnTo>
                  <a:lnTo>
                    <a:pt x="4011" y="727"/>
                  </a:lnTo>
                  <a:lnTo>
                    <a:pt x="4030" y="683"/>
                  </a:lnTo>
                  <a:lnTo>
                    <a:pt x="4068" y="598"/>
                  </a:lnTo>
                  <a:lnTo>
                    <a:pt x="4105" y="513"/>
                  </a:lnTo>
                  <a:lnTo>
                    <a:pt x="4123" y="473"/>
                  </a:lnTo>
                  <a:lnTo>
                    <a:pt x="4139" y="433"/>
                  </a:lnTo>
                  <a:lnTo>
                    <a:pt x="4153" y="394"/>
                  </a:lnTo>
                  <a:lnTo>
                    <a:pt x="4166" y="356"/>
                  </a:lnTo>
                  <a:lnTo>
                    <a:pt x="4177" y="319"/>
                  </a:lnTo>
                  <a:lnTo>
                    <a:pt x="4185" y="283"/>
                  </a:lnTo>
                  <a:lnTo>
                    <a:pt x="4190" y="248"/>
                  </a:lnTo>
                  <a:lnTo>
                    <a:pt x="4194" y="216"/>
                  </a:lnTo>
                  <a:lnTo>
                    <a:pt x="4194" y="186"/>
                  </a:lnTo>
                  <a:lnTo>
                    <a:pt x="4189" y="157"/>
                  </a:lnTo>
                  <a:lnTo>
                    <a:pt x="4182" y="130"/>
                  </a:lnTo>
                  <a:lnTo>
                    <a:pt x="4170" y="105"/>
                  </a:lnTo>
                  <a:lnTo>
                    <a:pt x="4154" y="83"/>
                  </a:lnTo>
                  <a:lnTo>
                    <a:pt x="4134" y="63"/>
                  </a:lnTo>
                  <a:lnTo>
                    <a:pt x="4110" y="45"/>
                  </a:lnTo>
                  <a:lnTo>
                    <a:pt x="4079" y="30"/>
                  </a:lnTo>
                  <a:lnTo>
                    <a:pt x="4045" y="18"/>
                  </a:lnTo>
                  <a:lnTo>
                    <a:pt x="4003" y="9"/>
                  </a:lnTo>
                  <a:lnTo>
                    <a:pt x="3956" y="3"/>
                  </a:lnTo>
                  <a:lnTo>
                    <a:pt x="3904" y="0"/>
                  </a:lnTo>
                  <a:lnTo>
                    <a:pt x="3647" y="0"/>
                  </a:lnTo>
                  <a:lnTo>
                    <a:pt x="3644" y="53"/>
                  </a:lnTo>
                  <a:lnTo>
                    <a:pt x="3637" y="110"/>
                  </a:lnTo>
                  <a:lnTo>
                    <a:pt x="3628" y="172"/>
                  </a:lnTo>
                  <a:lnTo>
                    <a:pt x="3615" y="239"/>
                  </a:lnTo>
                  <a:lnTo>
                    <a:pt x="3598" y="310"/>
                  </a:lnTo>
                  <a:lnTo>
                    <a:pt x="3579" y="384"/>
                  </a:lnTo>
                  <a:lnTo>
                    <a:pt x="3558" y="462"/>
                  </a:lnTo>
                  <a:lnTo>
                    <a:pt x="3533" y="542"/>
                  </a:lnTo>
                  <a:lnTo>
                    <a:pt x="3507" y="625"/>
                  </a:lnTo>
                  <a:lnTo>
                    <a:pt x="3478" y="709"/>
                  </a:lnTo>
                  <a:lnTo>
                    <a:pt x="3448" y="796"/>
                  </a:lnTo>
                  <a:lnTo>
                    <a:pt x="3416" y="884"/>
                  </a:lnTo>
                  <a:lnTo>
                    <a:pt x="3382" y="972"/>
                  </a:lnTo>
                  <a:lnTo>
                    <a:pt x="3346" y="1060"/>
                  </a:lnTo>
                  <a:lnTo>
                    <a:pt x="3310" y="1149"/>
                  </a:lnTo>
                  <a:lnTo>
                    <a:pt x="3272" y="1236"/>
                  </a:lnTo>
                  <a:lnTo>
                    <a:pt x="3234" y="1323"/>
                  </a:lnTo>
                  <a:lnTo>
                    <a:pt x="3195" y="1409"/>
                  </a:lnTo>
                  <a:lnTo>
                    <a:pt x="3156" y="1493"/>
                  </a:lnTo>
                  <a:lnTo>
                    <a:pt x="3117" y="1575"/>
                  </a:lnTo>
                  <a:lnTo>
                    <a:pt x="3076" y="1654"/>
                  </a:lnTo>
                  <a:lnTo>
                    <a:pt x="3037" y="1730"/>
                  </a:lnTo>
                  <a:lnTo>
                    <a:pt x="2998" y="1803"/>
                  </a:lnTo>
                  <a:lnTo>
                    <a:pt x="2959" y="1872"/>
                  </a:lnTo>
                  <a:lnTo>
                    <a:pt x="2921" y="1937"/>
                  </a:lnTo>
                  <a:lnTo>
                    <a:pt x="2884" y="1996"/>
                  </a:lnTo>
                  <a:lnTo>
                    <a:pt x="2847" y="2052"/>
                  </a:lnTo>
                  <a:lnTo>
                    <a:pt x="2812" y="2102"/>
                  </a:lnTo>
                  <a:lnTo>
                    <a:pt x="2779" y="2145"/>
                  </a:lnTo>
                  <a:lnTo>
                    <a:pt x="2746" y="2183"/>
                  </a:lnTo>
                  <a:lnTo>
                    <a:pt x="2716" y="2213"/>
                  </a:lnTo>
                  <a:lnTo>
                    <a:pt x="2688" y="2238"/>
                  </a:lnTo>
                  <a:lnTo>
                    <a:pt x="2089" y="1229"/>
                  </a:lnTo>
                  <a:lnTo>
                    <a:pt x="1666" y="1350"/>
                  </a:lnTo>
                  <a:lnTo>
                    <a:pt x="1986" y="1981"/>
                  </a:lnTo>
                  <a:lnTo>
                    <a:pt x="833" y="2065"/>
                  </a:lnTo>
                  <a:lnTo>
                    <a:pt x="1280" y="12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7"/>
            <p:cNvSpPr/>
            <p:nvPr/>
          </p:nvSpPr>
          <p:spPr bwMode="auto">
            <a:xfrm>
              <a:off x="2264462" y="2244849"/>
              <a:ext cx="1104900" cy="468312"/>
            </a:xfrm>
            <a:custGeom>
              <a:avLst/>
              <a:gdLst>
                <a:gd name="T0" fmla="*/ 5567 w 5567"/>
                <a:gd name="T1" fmla="*/ 2046 h 2366"/>
                <a:gd name="T2" fmla="*/ 3008 w 5567"/>
                <a:gd name="T3" fmla="*/ 2046 h 2366"/>
                <a:gd name="T4" fmla="*/ 3008 w 5567"/>
                <a:gd name="T5" fmla="*/ 1726 h 2366"/>
                <a:gd name="T6" fmla="*/ 3008 w 5567"/>
                <a:gd name="T7" fmla="*/ 1599 h 2366"/>
                <a:gd name="T8" fmla="*/ 5119 w 5567"/>
                <a:gd name="T9" fmla="*/ 1599 h 2366"/>
                <a:gd name="T10" fmla="*/ 5119 w 5567"/>
                <a:gd name="T11" fmla="*/ 1279 h 2366"/>
                <a:gd name="T12" fmla="*/ 3008 w 5567"/>
                <a:gd name="T13" fmla="*/ 1279 h 2366"/>
                <a:gd name="T14" fmla="*/ 3008 w 5567"/>
                <a:gd name="T15" fmla="*/ 895 h 2366"/>
                <a:gd name="T16" fmla="*/ 5439 w 5567"/>
                <a:gd name="T17" fmla="*/ 895 h 2366"/>
                <a:gd name="T18" fmla="*/ 5439 w 5567"/>
                <a:gd name="T19" fmla="*/ 512 h 2366"/>
                <a:gd name="T20" fmla="*/ 3008 w 5567"/>
                <a:gd name="T21" fmla="*/ 512 h 2366"/>
                <a:gd name="T22" fmla="*/ 3008 w 5567"/>
                <a:gd name="T23" fmla="*/ 0 h 2366"/>
                <a:gd name="T24" fmla="*/ 2751 w 5567"/>
                <a:gd name="T25" fmla="*/ 0 h 2366"/>
                <a:gd name="T26" fmla="*/ 2495 w 5567"/>
                <a:gd name="T27" fmla="*/ 0 h 2366"/>
                <a:gd name="T28" fmla="*/ 2495 w 5567"/>
                <a:gd name="T29" fmla="*/ 512 h 2366"/>
                <a:gd name="T30" fmla="*/ 63 w 5567"/>
                <a:gd name="T31" fmla="*/ 512 h 2366"/>
                <a:gd name="T32" fmla="*/ 63 w 5567"/>
                <a:gd name="T33" fmla="*/ 895 h 2366"/>
                <a:gd name="T34" fmla="*/ 2495 w 5567"/>
                <a:gd name="T35" fmla="*/ 895 h 2366"/>
                <a:gd name="T36" fmla="*/ 2495 w 5567"/>
                <a:gd name="T37" fmla="*/ 1279 h 2366"/>
                <a:gd name="T38" fmla="*/ 383 w 5567"/>
                <a:gd name="T39" fmla="*/ 1279 h 2366"/>
                <a:gd name="T40" fmla="*/ 383 w 5567"/>
                <a:gd name="T41" fmla="*/ 1599 h 2366"/>
                <a:gd name="T42" fmla="*/ 2495 w 5567"/>
                <a:gd name="T43" fmla="*/ 1599 h 2366"/>
                <a:gd name="T44" fmla="*/ 2495 w 5567"/>
                <a:gd name="T45" fmla="*/ 2046 h 2366"/>
                <a:gd name="T46" fmla="*/ 0 w 5567"/>
                <a:gd name="T47" fmla="*/ 2046 h 2366"/>
                <a:gd name="T48" fmla="*/ 0 w 5567"/>
                <a:gd name="T49" fmla="*/ 2366 h 2366"/>
                <a:gd name="T50" fmla="*/ 5567 w 5567"/>
                <a:gd name="T51" fmla="*/ 2366 h 2366"/>
                <a:gd name="T52" fmla="*/ 5567 w 5567"/>
                <a:gd name="T53" fmla="*/ 2046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67" h="2366">
                  <a:moveTo>
                    <a:pt x="5567" y="2046"/>
                  </a:moveTo>
                  <a:lnTo>
                    <a:pt x="3008" y="2046"/>
                  </a:lnTo>
                  <a:lnTo>
                    <a:pt x="3008" y="1726"/>
                  </a:lnTo>
                  <a:lnTo>
                    <a:pt x="3008" y="1599"/>
                  </a:lnTo>
                  <a:lnTo>
                    <a:pt x="5119" y="1599"/>
                  </a:lnTo>
                  <a:lnTo>
                    <a:pt x="5119" y="1279"/>
                  </a:lnTo>
                  <a:lnTo>
                    <a:pt x="3008" y="1279"/>
                  </a:lnTo>
                  <a:lnTo>
                    <a:pt x="3008" y="895"/>
                  </a:lnTo>
                  <a:lnTo>
                    <a:pt x="5439" y="895"/>
                  </a:lnTo>
                  <a:lnTo>
                    <a:pt x="5439" y="512"/>
                  </a:lnTo>
                  <a:lnTo>
                    <a:pt x="3008" y="512"/>
                  </a:lnTo>
                  <a:lnTo>
                    <a:pt x="3008" y="0"/>
                  </a:lnTo>
                  <a:lnTo>
                    <a:pt x="2751" y="0"/>
                  </a:lnTo>
                  <a:lnTo>
                    <a:pt x="2495" y="0"/>
                  </a:lnTo>
                  <a:lnTo>
                    <a:pt x="2495" y="512"/>
                  </a:lnTo>
                  <a:lnTo>
                    <a:pt x="63" y="512"/>
                  </a:lnTo>
                  <a:lnTo>
                    <a:pt x="63" y="895"/>
                  </a:lnTo>
                  <a:lnTo>
                    <a:pt x="2495" y="895"/>
                  </a:lnTo>
                  <a:lnTo>
                    <a:pt x="2495" y="1279"/>
                  </a:lnTo>
                  <a:lnTo>
                    <a:pt x="383" y="1279"/>
                  </a:lnTo>
                  <a:lnTo>
                    <a:pt x="383" y="1599"/>
                  </a:lnTo>
                  <a:lnTo>
                    <a:pt x="2495" y="1599"/>
                  </a:lnTo>
                  <a:lnTo>
                    <a:pt x="2495" y="2046"/>
                  </a:lnTo>
                  <a:lnTo>
                    <a:pt x="0" y="2046"/>
                  </a:lnTo>
                  <a:lnTo>
                    <a:pt x="0" y="2366"/>
                  </a:lnTo>
                  <a:lnTo>
                    <a:pt x="5567" y="2366"/>
                  </a:lnTo>
                  <a:lnTo>
                    <a:pt x="5567" y="20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990988" y="1465842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39250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我们终将逝去的</a:t>
            </a:r>
            <a:endParaRPr lang="zh-CN" altLang="en-US" sz="2400" dirty="0">
              <a:solidFill>
                <a:srgbClr val="39250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90988" y="918093"/>
            <a:ext cx="2015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rgbClr val="39250A"/>
                </a:solidFill>
              </a:rPr>
              <a:t>S</a:t>
            </a:r>
            <a:r>
              <a:rPr lang="en-US" altLang="zh-CN" sz="2800" dirty="0" smtClean="0">
                <a:solidFill>
                  <a:srgbClr val="39250A"/>
                </a:solidFill>
              </a:rPr>
              <a:t>O</a:t>
            </a:r>
            <a:r>
              <a:rPr lang="en-US" altLang="zh-CN" sz="4000" dirty="0" smtClean="0">
                <a:solidFill>
                  <a:srgbClr val="39250A"/>
                </a:solidFill>
              </a:rPr>
              <a:t> Y</a:t>
            </a:r>
            <a:r>
              <a:rPr lang="en-US" altLang="zh-CN" sz="2800" dirty="0" smtClean="0">
                <a:solidFill>
                  <a:srgbClr val="39250A"/>
                </a:solidFill>
              </a:rPr>
              <a:t>OUN</a:t>
            </a:r>
            <a:r>
              <a:rPr lang="en-US" altLang="zh-CN" sz="3200" dirty="0" smtClean="0">
                <a:solidFill>
                  <a:srgbClr val="39250A"/>
                </a:solidFill>
              </a:rPr>
              <a:t>G</a:t>
            </a:r>
            <a:endParaRPr lang="zh-CN" altLang="en-US" sz="3200" dirty="0">
              <a:solidFill>
                <a:srgbClr val="39250A"/>
              </a:solidFill>
            </a:endParaRPr>
          </a:p>
        </p:txBody>
      </p:sp>
      <p:pic>
        <p:nvPicPr>
          <p:cNvPr id="21" name="老狼 - 同桌的你 - 原版伴奏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95400" y="1874168"/>
            <a:ext cx="609600" cy="609600"/>
          </a:xfrm>
          <a:prstGeom prst="rect">
            <a:avLst/>
          </a:prstGeom>
        </p:spPr>
      </p:pic>
      <p:pic>
        <p:nvPicPr>
          <p:cNvPr id="22" name="Picture 5" descr="泡泡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229225"/>
            <a:ext cx="685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泡泡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6958013"/>
            <a:ext cx="8858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7" descr="泡泡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075" y="6092825"/>
            <a:ext cx="6445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78" descr="泡泡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909638"/>
            <a:ext cx="6858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79" descr="泡泡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-26988"/>
            <a:ext cx="60007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80" descr="泡泡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3" y="5876925"/>
            <a:ext cx="74771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5" descr="蒲公英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0000">
            <a:off x="5961062" y="166688"/>
            <a:ext cx="803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5" descr="蒲公英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0000">
            <a:off x="4062710" y="1818064"/>
            <a:ext cx="803275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5" descr="蒲公英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0000">
            <a:off x="776287" y="238126"/>
            <a:ext cx="803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5" descr="蒲公英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0000">
            <a:off x="415925" y="1103313"/>
            <a:ext cx="803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5" descr="蒲公英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0000">
            <a:off x="8049419" y="383381"/>
            <a:ext cx="803275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 descr="C:\Documents and Settings\Administrator\桌面\9.19\动画\y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r="18518"/>
          <a:stretch>
            <a:fillRect/>
          </a:stretch>
        </p:blipFill>
        <p:spPr bwMode="auto">
          <a:xfrm>
            <a:off x="-2562887" y="4936603"/>
            <a:ext cx="520436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 descr="C:\Documents and Settings\Administrator\桌面\9.19\动画\y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8" t="10097" r="35802" b="19221"/>
          <a:stretch>
            <a:fillRect/>
          </a:stretch>
        </p:blipFill>
        <p:spPr bwMode="auto">
          <a:xfrm>
            <a:off x="-457199" y="3723900"/>
            <a:ext cx="306386" cy="6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C:\Documents and Settings\Administrator\桌面\9.19\动画\y3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r="18520"/>
          <a:stretch>
            <a:fillRect/>
          </a:stretch>
        </p:blipFill>
        <p:spPr bwMode="auto">
          <a:xfrm>
            <a:off x="-1391919" y="4180732"/>
            <a:ext cx="372426" cy="54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7" descr="C:\Documents and Settings\Administrator\桌面\9.19\动画\y4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2" r="20370"/>
          <a:stretch>
            <a:fillRect/>
          </a:stretch>
        </p:blipFill>
        <p:spPr bwMode="auto">
          <a:xfrm>
            <a:off x="-557701" y="3046234"/>
            <a:ext cx="483948" cy="76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 descr="C:\Documents and Settings\Administrator\桌面\9.19\动画\y5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r="33333"/>
          <a:stretch>
            <a:fillRect/>
          </a:stretch>
        </p:blipFill>
        <p:spPr bwMode="auto">
          <a:xfrm>
            <a:off x="-2270125" y="5368403"/>
            <a:ext cx="5540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 descr="C:\Documents and Settings\Administrator\桌面\9.19\动画\y1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r="18518"/>
          <a:stretch>
            <a:fillRect/>
          </a:stretch>
        </p:blipFill>
        <p:spPr bwMode="auto">
          <a:xfrm>
            <a:off x="-802970" y="4672443"/>
            <a:ext cx="572478" cy="78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6" descr="C:\Documents and Settings\Administrator\桌面\9.19\动画\y3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r="18520"/>
          <a:stretch>
            <a:fillRect/>
          </a:stretch>
        </p:blipFill>
        <p:spPr bwMode="auto">
          <a:xfrm>
            <a:off x="-1337932" y="2945243"/>
            <a:ext cx="394626" cy="57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7" descr="C:\Documents and Settings\Administrator\桌面\9.19\动画\y4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2" r="20370"/>
          <a:stretch>
            <a:fillRect/>
          </a:stretch>
        </p:blipFill>
        <p:spPr bwMode="auto">
          <a:xfrm>
            <a:off x="-2225040" y="4004658"/>
            <a:ext cx="454342" cy="71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" descr="C:\Documents and Settings\Administrator\桌面\9.19\动画\y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8" t="10097" r="35802" b="19221"/>
          <a:stretch>
            <a:fillRect/>
          </a:stretch>
        </p:blipFill>
        <p:spPr bwMode="auto">
          <a:xfrm>
            <a:off x="-2634144" y="3228612"/>
            <a:ext cx="423238" cy="91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" descr="泡泡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797028"/>
            <a:ext cx="685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6" descr="泡泡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50" y="7525816"/>
            <a:ext cx="8858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77" descr="泡泡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75" y="6660628"/>
            <a:ext cx="6445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矩形 44"/>
          <p:cNvSpPr/>
          <p:nvPr/>
        </p:nvSpPr>
        <p:spPr>
          <a:xfrm>
            <a:off x="2269418" y="3073524"/>
            <a:ext cx="507379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dist"/>
            <a:r>
              <a:rPr lang="en-US" altLang="zh-CN" sz="5400" b="1" spc="50" dirty="0">
                <a:ln w="11430"/>
                <a:solidFill>
                  <a:srgbClr val="39250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20</a:t>
            </a:r>
            <a:r>
              <a:rPr lang="zh-CN" altLang="en-US" sz="5400" b="1" spc="50" dirty="0">
                <a:ln w="11430"/>
                <a:solidFill>
                  <a:srgbClr val="39250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年同学聚会</a:t>
            </a:r>
            <a:endParaRPr lang="zh-CN" altLang="en-US" sz="5400" b="1" spc="50" dirty="0">
              <a:ln w="11430"/>
              <a:solidFill>
                <a:srgbClr val="39250A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288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705 0.71852 C 0.10521 0.69043 0.15451 0.59229 0.14635 0.55031 C 0.13819 0.50834 0.0559 0.49969 0.04791 0.46729 C 0.03993 0.43426 0.071 0.38858 0.09826 0.35494 C 0.12569 0.3213 0.2092 0.28858 0.21232 0.26543 C 0.21562 0.24229 0.15625 0.23889 0.11753 0.21574 C 0.07864 0.1926 -0.01632 0.15803 -0.02049 0.12624 C -0.02483 0.09414 0.07343 0.04074 0.09236 0.02377 " pathEditMode="relative" rAng="0" ptsTypes="ffffffff">
                                      <p:cBhvr>
                                        <p:cTn id="53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34753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4200000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3541 0.057037 C 0.004733 0.074105 -0.093508 0.127438 -0.089306 0.159444 C -0.085105 0.191451 0.009930 0.225864 0.048749 0.249074 C 0.087569 0.272284 0.146805 0.275494 0.143610 0.298704 C 0.140416 0.321913 0.056990 0.354707 0.029583 0.388333 C 0.002175 0.421960 -0.028832 0.467917 -0.020833 0.500463 C -0.012835 0.533009 0.069374 0.541728 0.077569 0.583611 C 0.085763 0.625494 0.036539 0.723734 0.028333 0.751759 " pathEditMode="relative" rAng="0" ptsTypes="">
                                      <p:cBhvr>
                                        <p:cTn id="62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347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4200000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0972 0.846203 C -0.002766 0.818179 0.046458 0.719939 0.038264 0.678056 C 0.030069 0.636173 -0.052140 0.627454 -0.060138 0.594908 C -0.068137 0.562362 -0.037130 0.516405 -0.009722 0.482778 C 0.017685 0.449151 0.101111 0.416358 0.104305 0.393149 C 0.107500 0.369939 0.048264 0.366729 0.009444 0.343519 C -0.029375 0.320309 -0.124410 0.285896 -0.128611 0.253889 C -0.132813 0.221883 -0.034572 0.168550 -0.015764 0.151482 " pathEditMode="relative" rAng="0" ptsTypes="">
                                      <p:cBhvr>
                                        <p:cTn id="71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8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4200000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8472 0.751852 C 0.036678 0.723827 0.085902 0.625587 0.077708 0.583704 C 0.069513 0.541821 -0.012696 0.533102 -0.020694 0.500556 C -0.028693 0.468010 0.002314 0.422053 0.029722 0.388426 C 0.057129 0.354800 0.140555 0.322006 0.143749 0.298797 C 0.146944 0.275587 0.087708 0.272377 0.048888 0.249167 C 0.010069 0.225957 -0.084966 0.191544 -0.089167 0.159537 C -0.093369 0.127531 0.004872 0.074198 0.023680 0.057130 " pathEditMode="relative" rAng="0" ptsTypes="">
                                      <p:cBhvr>
                                        <p:cTn id="8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80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1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4200000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68 0.69012 C 0.01284 0.66234 0.06215 0.5642 0.05399 0.52222 C 0.04583 0.48055 -0.03646 0.4716 -0.04445 0.43889 C -0.05243 0.40679 -0.02136 0.3608 0.0059 0.32716 C 0.03333 0.29352 0.11684 0.2608 0.11996 0.23765 C 0.12326 0.21451 0.06388 0.21111 0.02517 0.18796 C -0.01372 0.16481 -0.10868 0.13055 -0.11285 0.09846 C -0.11719 0.06667 -0.01893 0.01327 4.44444E-6 -0.0037 " pathEditMode="relative" rAng="0" ptsTypes="ffffffff">
                                      <p:cBhvr>
                                        <p:cTn id="89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3469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4200000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66528 -0.126852 " pathEditMode="relative" rAng="0" ptsTypes="">
                                      <p:cBhvr>
                                        <p:cTn id="9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0" y="-1080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0.03395 L -0.02865 0.03395 L -0.04427 0.02901 C -0.05469 0.02593 -0.07274 0.03272 -0.08056 0.02593 C -0.08559 0.02408 -0.09861 0.00124 -0.11424 -0.00216 C -0.12969 -0.00555 -0.15295 -0.0037 -0.16337 -0.00216 C -0.19201 0.00618 -0.21528 0.02778 -0.24375 0.03272 L -0.3059 0.02284 L -0.33194 0.03395 L -0.36302 0.07531 L -0.38872 -0.23271 L -0.41233 0.02284 C -0.44566 0.02284 -0.46406 0.02901 -0.48212 0.02901 C -0.49497 0.02901 -0.52361 0.00741 -0.53906 0.00741 C -0.55972 0.01111 -0.58299 0.03395 -0.60399 0.03395 L -0.64774 0.03395 " pathEditMode="relative" rAng="0" ptsTypes="FFffffFFFFFfffFF">
                                      <p:cBhvr>
                                        <p:cTn id="10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96" y="-11265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68 0.004444 C -0.019159 0.004444 -0.024171 0.004444 -0.028113 0.004444 C -0.032056 0.004444 -0.036014 0.004444 -0.041025 0.004444 C -0.046037 0.004444 -0.052102 0.004089 -0.058182 0.004444 C -0.064261 0.004799 -0.072132 0.006219 -0.077504 0.006574 C -0.082877 0.006929 -0.085766 0.006574 -0.090417 0.006574 C -0.095067 0.006574 -0.100394 0.006574 -0.105405 0.006574 C -0.110416 0.006574 -0.116180 0.006574 -0.120485 0.006574 C -0.124789 0.006574 -0.127302 0.006574 -0.131229 0.006574 C -0.135157 0.006574 -0.139763 0.008410 -0.144052 0.006574 C -0.148340 0.004737 -0.153383 -0.000772 -0.156964 -0.004445 C -0.160546 -0.008118 -0.162322 -0.012531 -0.165541 -0.015463 C -0.168762 -0.018396 -0.173413 -0.018380 -0.176286 -0.022037 C -0.179161 -0.025695 -0.180636 -0.033010 -0.182788 -0.037408 C -0.184939 -0.041806 -0.187769 -0.044383 -0.189199 -0.048426 C -0.190628 -0.052470 -0.188506 -0.059090 -0.191365 -0.061667 C -0.194226 -0.064244 -0.202066 -0.061683 -0.206355 -0.063889 C -0.210644 -0.066096 -0.214226 -0.071235 -0.217100 -0.074908 C -0.219975 -0.078581 -0.220727 -0.082254 -0.223601 -0.085926 C -0.226476 -0.089599 -0.230780 -0.094383 -0.234346 -0.096945 C -0.237913 -0.099507 -0.241435 -0.100926 -0.245000 -0.101297 C -0.248568 -0.101667 -0.251803 -0.099892 -0.255745 -0.099167 C -0.259689 -0.098442 -0.264716 -0.099152 -0.268658 -0.096945 C -0.272601 -0.094738 -0.276544 -0.089599 -0.279403 -0.085926 C -0.282263 -0.082254 -0.284385 -0.078581 -0.285814 -0.074908 C -0.287244 -0.071235 -0.287620 -0.067562 -0.287981 -0.063889 C -0.288343 -0.060217 -0.285468 -0.055803 -0.287981 -0.052871 C -0.290494 -0.049939 -0.298756 -0.047392 -0.303060 -0.046297 C -0.307365 -0.045201 -0.309877 -0.046297 -0.313805 -0.046297 C -0.317733 -0.046297 -0.322339 -0.046297 -0.326627 -0.046297 C -0.330916 -0.046297 -0.335596 -0.044831 -0.339540 -0.046297 C -0.343482 -0.047763 -0.346703 -0.053257 -0.350285 -0.055093 C -0.353866 -0.056930 -0.357448 -0.056590 -0.361030 -0.057315 C -0.364611 -0.058041 -0.367470 -0.058349 -0.371774 -0.059445 C -0.376079 -0.060541 -0.382203 -0.062053 -0.386854 -0.063889 C -0.391504 -0.065726 -0.395025 -0.069723 -0.399676 -0.070463 C -0.404325 -0.071204 -0.411173 -0.070525 -0.414755 -0.068334 C -0.418337 -0.066142 -0.419736 -0.061358 -0.421166 -0.057315 C -0.422595 -0.053272 -0.422611 -0.048118 -0.423332 -0.044075 C -0.424055 -0.040031 -0.425138 -0.036729 -0.425500 -0.033056 C -0.425861 -0.029383 -0.425138 -0.025710 -0.425500 -0.022037 C -0.425861 -0.018365 -0.426960 -0.014692 -0.427667 -0.011019 C -0.428375 -0.007346 -0.427246 -0.002933 -0.429744 0.000000 C -0.432242 0.002932 -0.438713 0.004367 -0.442655 0.006574 C -0.446599 0.008780 -0.449820 0.011774 -0.453401 0.013240 C -0.456983 0.014706 -0.460565 0.015015 -0.464146 0.015370 C -0.467728 0.015725 -0.471309 0.015370 -0.474891 0.015370 C -0.478473 0.015370 -0.482054 0.016836 -0.485636 0.015370 C -0.489218 0.013904 -0.493522 0.009876 -0.496381 0.006574 C -0.499241 0.003271 -0.499211 -0.000417 -0.502792 -0.004445 C -0.506374 -0.008473 -0.515013 -0.013565 -0.517872 -0.017593 C -0.520731 -0.021621 -0.517089 -0.024198 -0.519948 -0.028612 C -0.522807 -0.033025 -0.531445 -0.039661 -0.535027 -0.044075 C -0.538609 -0.048488 -0.540008 -0.051050 -0.541439 -0.055093 C -0.542868 -0.059136 -0.542176 -0.064306 -0.543605 -0.068334 C -0.545035 -0.072362 -0.547864 -0.075232 -0.550016 -0.079260 C -0.552168 -0.083287 -0.554004 -0.088457 -0.556518 -0.092500 C -0.559031 -0.096544 -0.562943 -0.099846 -0.565095 -0.103519 C -0.567247 -0.107192 -0.566916 -0.110124 -0.569429 -0.114537 C -0.571942 -0.118951 -0.577676 -0.125587 -0.580174 -0.130000 C -0.582673 -0.134414 -0.583349 -0.137362 -0.584418 -0.141019 C -0.585487 -0.144676 -0.585863 -0.148288 -0.586586 -0.151945 C -0.587307 -0.155602 -0.587684 -0.159291 -0.588752 -0.162963 C -0.589821 -0.166636 -0.591205 -0.170309 -0.592996 -0.173982 C -0.594788 -0.177655 -0.598068 -0.181328 -0.599497 -0.185000 C -0.600927 -0.188673 -0.599783 -0.192346 -0.601575 -0.196019 C -0.603365 -0.199692 -0.607022 -0.204831 -0.610242 -0.207037 C -0.613463 -0.209244 -0.617331 -0.208889 -0.620898 -0.209260 C -0.624464 -0.209630 -0.628061 -0.209630 -0.631643 -0.209260 C -0.635224 -0.208889 -0.638806 -0.208504 -0.642387 -0.207037 C -0.645969 -0.205571 -0.650258 -0.203396 -0.653132 -0.200463 C -0.656007 -0.197531 -0.656760 -0.192747 -0.659633 -0.189445 C -0.662508 -0.186142 -0.667519 -0.183951 -0.670378 -0.180649 C -0.673238 -0.177346 -0.673931 -0.173303 -0.676790 -0.169630 C -0.679649 -0.165957 -0.683953 -0.161914 -0.687535 -0.158612 C -0.691116 -0.155309 -0.694698 -0.151652 -0.698280 -0.149815 C -0.701861 -0.147979 -0.705443 -0.147238 -0.709024 -0.147593 C -0.712606 -0.147948 -0.717272 -0.149383 -0.719769 -0.151945 C -0.722269 -0.154507 -0.723306 -0.159291 -0.724013 -0.162963 C -0.724721 -0.166636 -0.724013 -0.170309 -0.724013 -0.173982 C -0.724013 -0.177655 -0.723653 -0.181328 -0.724013 -0.185000 C -0.724375 -0.188673 -0.726181 -0.192346 -0.726181 -0.196019 C -0.726181 -0.199692 -0.725082 -0.203365 -0.724013 -0.207037 C -0.722945 -0.210710 -0.720477 -0.214383 -0.719769 -0.218056 C -0.719062 -0.221729 -0.717979 -0.225772 -0.719769 -0.229075 C -0.721561 -0.232377 -0.726934 -0.236034 -0.730515 -0.237871 C -0.734097 -0.239707 -0.737679 -0.239723 -0.741260 -0.240093 C -0.744842 -0.240463 -0.748423 -0.240093 -0.752005 -0.240093 C -0.755587 -0.240093 -0.758461 -0.242300 -0.762750 -0.240093 C -0.767040 -0.237886 -0.774173 -0.230896 -0.777739 -0.226852 C -0.781306 -0.222809 -0.781636 -0.219507 -0.784150 -0.215834 C -0.786663 -0.212161 -0.790305 -0.208488 -0.792818 -0.204815 C -0.795332 -0.201142 -0.798161 -0.197454 -0.799228 -0.193797 C -0.800297 -0.190139 -0.799228 -0.186528 -0.799228 -0.182871 C -0.799228 -0.179213 -0.799590 -0.175525 -0.799228 -0.171852 C -0.798868 -0.168180 -0.797424 -0.164507 -0.797062 -0.160834 C -0.796701 -0.157161 -0.798131 -0.153488 -0.797062 -0.149815 C -0.795993 -0.146142 -0.791720 -0.140633 -0.790651 -0.138797 " pathEditMode="relative" rAng="0" ptsTypes="">
                                      <p:cBhvr>
                                        <p:cTn id="10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00" y="-780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3587 0.040066 C 0.714302 0.041315 0.716473 0.045718 0.717879 0.047561 C 0.719285 0.049404 0.720577 0.050242 0.722025 0.051125 C 0.723473 0.052008 0.725058 0.052284 0.726565 0.052861 C 0.728072 0.053437 0.729560 0.054006 0.731067 0.054582 C 0.732574 0.055158 0.733941 0.055680 0.735607 0.056317 C 0.737272 0.056954 0.739396 0.057766 0.741062 0.058403 C 0.742728 0.059040 0.744088 0.059560 0.745602 0.060139 C 0.747115 0.060717 0.748476 0.061238 0.750141 0.061874 C 0.751807 0.062511 0.753930 0.063323 0.755597 0.063960 C 0.757262 0.064597 0.758477 0.065061 0.760136 0.065696 C 0.761795 0.066330 0.763589 0.067016 0.765554 0.067767 C 0.767519 0.068518 0.769953 0.069449 0.771924 0.070203 C 0.773896 0.070956 0.775241 0.070811 0.777379 0.072288 C 0.779519 0.073766 0.782319 0.077475 0.784757 0.079066 C 0.787194 0.080657 0.789888 0.081028 0.792006 0.081838 C 0.794122 0.082647 0.795624 0.082575 0.797461 0.083923 C 0.799297 0.085271 0.801253 0.088272 0.803024 0.089925 C 0.804795 0.091577 0.806527 0.091938 0.808086 0.093839 C 0.809645 0.095740 0.811834 0.098515 0.812378 0.101333 C 0.812921 0.104152 0.811841 0.107669 0.811344 0.110749 C 0.810847 0.113828 0.810263 0.116546 0.809394 0.119814 C 0.808526 0.123082 0.807739 0.126711 0.806136 0.130357 C 0.804533 0.134004 0.801917 0.138582 0.799776 0.141694 C 0.797634 0.144804 0.795665 0.146346 0.793286 0.149023 C 0.790908 0.151700 0.787730 0.155020 0.785505 0.157754 C 0.783279 0.160490 0.781876 0.163237 0.779931 0.165434 C 0.777987 0.167632 0.775869 0.169089 0.773836 0.170936 C 0.771800 0.172783 0.769282 0.173839 0.767723 0.176514 C 0.766164 0.179187 0.766081 0.183347 0.764480 0.186981 C 0.762880 0.190615 0.759786 0.194378 0.758120 0.198317 C 0.756454 0.202255 0.755416 0.207052 0.754485 0.210613 C 0.753554 0.214173 0.752149 0.216905 0.752535 0.219678 C 0.752923 0.222450 0.755341 0.225698 0.756812 0.227249 C 0.758281 0.228800 0.759798 0.227085 0.761352 0.228985 C 0.762903 0.230884 0.764747 0.235173 0.766127 0.238642 C 0.767508 0.242110 0.768486 0.246744 0.769633 0.249792 C 0.770780 0.252843 0.772234 0.253701 0.773010 0.256938 C 0.773787 0.260175 0.773515 0.265980 0.774291 0.269217 C 0.775068 0.272455 0.777277 0.273601 0.777668 0.276361 C 0.778058 0.279121 0.777131 0.282697 0.776634 0.285778 C 0.776136 0.288857 0.775486 0.291879 0.774685 0.294842 C 0.773882 0.297805 0.773247 0.301493 0.771819 0.303558 C 0.770391 0.305622 0.768579 0.304902 0.766116 0.307230 C 0.763654 0.309559 0.760310 0.314519 0.757047 0.317531 C 0.753785 0.320544 0.749308 0.323091 0.746540 0.325304 C 0.743774 0.327516 0.742452 0.328316 0.740445 0.330805 C 0.738437 0.333293 0.736809 0.337851 0.734495 0.340236 C 0.732179 0.342621 0.729043 0.343442 0.726551 0.345114 C 0.724058 0.346786 0.721870 0.348545 0.719539 0.350265 C 0.717208 0.351984 0.715825 0.352431 0.712565 0.355431 C 0.709305 0.358431 0.703595 0.364410 0.699980 0.368262 C 0.696364 0.372115 0.693167 0.375496 0.690873 0.378547 C 0.688579 0.381601 0.687597 0.383190 0.686215 0.386578 C 0.684832 0.389965 0.682324 0.395519 0.682580 0.398873 C 0.682835 0.402228 0.686393 0.403890 0.687749 0.406703 C 0.689105 0.409516 0.689507 0.412995 0.690716 0.415752 C 0.691926 0.418509 0.693359 0.420995 0.695008 0.423246 C 0.696657 0.425498 0.699050 0.427362 0.700609 0.429262 C 0.702168 0.431164 0.702681 0.433352 0.704362 0.434656 C 0.706043 0.435957 0.708883 0.436384 0.710695 0.437077 C 0.712507 0.437770 0.713700 0.437565 0.715235 0.438813 C 0.716770 0.440058 0.718198 0.442597 0.719904 0.444554 C 0.721609 0.446512 0.723244 0.448730 0.725467 0.450556 C 0.727688 0.452381 0.731164 0.453723 0.733237 0.455505 C 0.735310 0.457287 0.736696 0.458490 0.737906 0.461248 C 0.739116 0.464005 0.739308 0.469959 0.740497 0.472049 C 0.741685 0.474139 0.743523 0.473206 0.745037 0.473785 C 0.746549 0.474363 0.748126 0.474650 0.749576 0.475520 C 0.751026 0.476390 0.752420 0.477528 0.753738 0.479008 C 0.755058 0.480488 0.756070 0.481891 0.757492 0.484400 C 0.758914 0.486909 0.760975 0.490953 0.762268 0.494058 C 0.763562 0.497164 0.764389 0.499431 0.765252 0.503031 C 0.766115 0.506631 0.766498 0.511696 0.767449 0.515661 C 0.768399 0.519624 0.770244 0.523269 0.770955 0.526811 C 0.771665 0.530353 0.771759 0.533659 0.771714 0.536913 C 0.771668 0.540165 0.771436 0.542041 0.770679 0.546327 C 0.769923 0.550613 0.768037 0.557079 0.767174 0.562629 C 0.766309 0.568181 0.765889 0.573240 0.765499 0.579633 C 0.765109 0.586023 0.765242 0.595253 0.764830 0.600977 C 0.764419 0.606700 0.763180 0.609455 0.763027 0.613972 C 0.762874 0.618489 0.763335 0.623928 0.763915 0.628079 C 0.764494 0.632231 0.765510 0.635890 0.766505 0.638881 C 0.767500 0.641872 0.768675 0.643283 0.769881 0.646025 C 0.771088 0.648768 0.771884 0.653318 0.773743 0.655333 C 0.775600 0.657348 0.778977 0.657005 0.781029 0.658119 C 0.783080 0.659232 0.784434 0.660424 0.786053 0.662018 C 0.787672 0.663613 0.789178 0.665783 0.790739 0.667684 C 0.792297 0.669586 0.793720 0.672122 0.795407 0.673427 C 0.797094 0.674731 0.799197 0.674876 0.800863 0.675513 C 0.802528 0.676149 0.803823 0.676974 0.805403 0.677248 C 0.806981 0.677522 0.808756 0.676882 0.810335 0.677155 C 0.811913 0.677429 0.813368 0.678315 0.814875 0.678891 C 0.816381 0.679467 0.817565 0.679919 0.819376 0.680612 C 0.821188 0.681305 0.823689 0.681931 0.825747 0.683048 C 0.827806 0.684165 0.830044 0.686010 0.831725 0.687312 C 0.833406 0.688614 0.834368 0.689325 0.835833 0.690861 C 0.837298 0.692397 0.838829 0.695236 0.840518 0.696528 C 0.842209 0.697820 0.844140 0.697253 0.845974 0.698614 C 0.847807 0.699974 0.849447 0.702909 0.851521 0.704692 C 0.853593 0.706473 0.856574 0.707942 0.858413 0.709304 C 0.860253 0.710669 0.861007 0.710970 0.862560 0.712869 C 0.864112 0.714769 0.866177 0.718801 0.867729 0.720700 C 0.869282 0.722598 0.870906 0.721927 0.871876 0.724264 C 0.872846 0.726599 0.872577 0.732390 0.873551 0.734714 C 0.874524 0.737038 0.877192 0.736051 0.877714 0.738202 C 0.878235 0.740352 0.877177 0.744537 0.876679 0.747618 C 0.876182 0.750697 0.875686 0.753777 0.874730 0.756682 C 0.873775 0.759588 0.872508 0.762373 0.870949 0.765048 C 0.869390 0.767721 0.866928 0.770050 0.865376 0.772727 C 0.863823 0.775404 0.863186 0.778431 0.861633 0.781107 C 0.860081 0.783783 0.857924 0.786229 0.856059 0.788786 C 0.854195 0.791344 0.851382 0.795174 0.850447 0.796452 " pathEditMode="relative" rAng="960000" ptsTypes="">
                                      <p:cBhvr>
                                        <p:cTn id="10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0" y="3810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18 -0.038825 C -0.010671 -0.037510 -0.016230 -0.032910 -0.019937 -0.030938 C -0.023644 -0.028966 -0.027349 -0.030909 -0.031056 -0.026993 C -0.034761 -0.023078 -0.038468 -0.010698 -0.042175 -0.007439 C -0.045880 -0.004179 -0.048839 -0.007439 -0.053293 -0.007439 C -0.057747 -0.007439 -0.063711 -0.008069 -0.068897 -0.007439 C -0.074083 -0.006809 -0.079222 -0.004289 -0.084407 -0.003659 C -0.089593 -0.003029 -0.095558 -0.003659 -0.100011 -0.003659 C -0.104465 -0.003659 -0.107066 -0.003659 -0.111130 -0.003659 C -0.115193 -0.003659 -0.119959 -0.003659 -0.124397 -0.003659 C -0.128835 -0.003659 -0.133304 -0.003659 -0.137758 -0.003659 C -0.142213 -0.003659 -0.146308 -0.003029 -0.151120 -0.003659 C -0.155931 -0.004289 -0.162191 -0.006153 -0.166630 -0.007439 C -0.171068 -0.008726 -0.173668 -0.009411 -0.177749 -0.011383 C -0.181829 -0.013354 -0.187030 -0.017298 -0.191110 -0.019269 C -0.195191 -0.021243 -0.198522 -0.022556 -0.202229 -0.023214 C -0.205935 -0.023871 -0.209641 -0.023214 -0.213347 -0.023214 C -0.217054 -0.023214 -0.220759 -0.018668 -0.224466 -0.023214 C -0.228173 -0.027759 -0.233000 -0.042686 -0.235585 -0.050491 C -0.238170 -0.058297 -0.237765 -0.063528 -0.239977 -0.070047 C -0.242188 -0.076563 -0.245878 -0.090915 -0.248853 -0.089600 C -0.251826 -0.088285 -0.255595 -0.070622 -0.257821 -0.062158 C -0.260049 -0.053697 -0.261108 -0.046630 -0.262213 -0.038825 C -0.263319 -0.031020 -0.264082 -0.023816 -0.264456 -0.015326 C -0.264830 -0.006836 -0.262977 0.002996 -0.264456 0.012116 C -0.265936 0.021236 -0.271480 0.030931 -0.273332 0.039393 C -0.275186 0.047857 -0.274469 0.055717 -0.275576 0.062892 C -0.276681 0.070067 -0.278860 0.082445 -0.279967 0.082445 C -0.281072 0.082445 -0.281836 0.070067 -0.282208 0.062892 C -0.282582 0.055717 -0.282208 0.047227 -0.282208 0.039393 C -0.282208 0.031559 -0.282208 0.023069 -0.282208 0.015894 C -0.282208 0.008719 -0.282208 0.004146 -0.282208 -0.003659 C -0.282208 -0.011464 -0.282208 -0.023131 -0.282208 -0.030938 C -0.282208 -0.038743 -0.282208 -0.043973 -0.282208 -0.050491 C -0.282208 -0.057010 -0.281462 -0.063528 -0.282208 -0.070047 C -0.282956 -0.076563 -0.285214 -0.082425 -0.286694 -0.089600 C -0.288173 -0.096775 -0.289606 -0.105924 -0.291086 -0.113099 C -0.292564 -0.120274 -0.292969 -0.131366 -0.295570 -0.132653 C -0.298171 -0.133941 -0.302250 -0.127998 -0.306689 -0.120823 C -0.311128 -0.113647 -0.315908 -0.101322 -0.322200 -0.089600 C -0.328490 -0.077878 -0.338877 -0.059612 -0.344436 -0.050491 C -0.349995 -0.041371 -0.352582 -0.040741 -0.355555 -0.034881 C -0.358529 -0.029019 -0.360803 -0.021844 -0.362282 -0.015326 C -0.363762 -0.008807 -0.362220 0.002914 -0.364432 0.004228 C -0.366642 0.005543 -0.373696 -0.001577 -0.375549 -0.007439 C -0.377403 -0.013299 -0.373696 -0.022448 -0.375549 -0.030938 C -0.377403 -0.039428 -0.383337 -0.049260 -0.386669 -0.058380 C -0.390001 -0.067498 -0.392945 -0.077852 -0.395546 -0.085657 C -0.398146 -0.093461 -0.400779 -0.105211 -0.402273 -0.105211 C -0.403768 -0.105211 -0.403409 -0.093461 -0.404514 -0.085657 C -0.405621 -0.077852 -0.407054 -0.066185 -0.408907 -0.058380 C -0.410759 -0.050573 -0.413033 -0.045343 -0.415634 -0.038825 C -0.418234 -0.032306 -0.421178 -0.025788 -0.424510 -0.019269 C -0.427842 -0.012753 -0.431923 -0.006234 -0.435627 0.000284 C -0.439335 0.006803 -0.443415 0.013321 -0.446747 0.019839 C -0.450081 0.026356 -0.452293 0.033533 -0.455624 0.039393 C -0.458956 0.045253 -0.463783 0.049143 -0.466743 0.055003 C -0.469701 0.060865 -0.470418 0.069327 -0.473377 0.074559 C -0.476335 0.079788 -0.481163 0.079872 -0.484496 0.086390 C -0.487828 0.092907 -0.490413 0.105862 -0.493371 0.113667 C -0.496331 0.121473 -0.498168 0.126046 -0.502248 0.133221 C -0.506329 0.140398 -0.513398 0.150201 -0.517851 0.156720 C -0.522306 0.163238 -0.525264 0.173645 -0.528969 0.172330 C -0.532676 0.171017 -0.537130 0.156008 -0.540089 0.148833 C -0.543048 0.141656 -0.544511 0.135796 -0.546723 0.129278 C -0.548934 0.122759 -0.551877 0.116241 -0.553356 0.109724 C -0.554836 0.103206 -0.555226 0.097317 -0.555600 0.090169 C -0.555974 0.083020 -0.555226 0.073984 -0.555600 0.066835 C -0.555974 0.059687 -0.557468 0.054457 -0.557842 0.047282 C -0.558215 0.040105 -0.557842 0.032273 -0.557842 0.023783 C -0.557842 0.015293 -0.557842 0.004173 -0.557842 -0.003659 C -0.557842 -0.011493 -0.557842 -0.016723 -0.557842 -0.023214 C -0.557842 -0.029704 -0.557468 -0.036113 -0.557842 -0.042605 C -0.558215 -0.049095 -0.559711 -0.054327 -0.560084 -0.062158 C -0.560458 -0.069992 -0.560084 -0.081110 -0.560084 -0.089600 C -0.560084 -0.098090 -0.560084 -0.104636 -0.560084 -0.113099 C -0.560084 -0.121561 -0.560084 -0.132571 -0.560084 -0.140375 C -0.560084 -0.148180 -0.560084 -0.153412 -0.560084 -0.159930 C -0.560084 -0.166450 -0.560458 -0.172967 -0.560084 -0.179485 C -0.559711 -0.186003 -0.557842 -0.192522 -0.557842 -0.199040 C -0.557842 -0.205559 -0.558606 -0.212077 -0.560084 -0.218594 C -0.561564 -0.225112 -0.564865 -0.230974 -0.566718 -0.238149 C -0.568571 -0.245324 -0.570082 -0.253841 -0.571203 -0.261648 C -0.572323 -0.269453 -0.572714 -0.277833 -0.573446 -0.284981 C -0.574177 -0.292127 -0.573383 -0.303877 -0.575594 -0.304535 C -0.577806 -0.305192 -0.582260 -0.296730 -0.586713 -0.288925 C -0.591167 -0.281120 -0.598983 -0.266823 -0.602317 -0.257703 C -0.605649 -0.248584 -0.602644 -0.243983 -0.606708 -0.234205 C -0.610773 -0.224427 -0.620770 -0.210104 -0.626704 -0.199040 C -0.632636 -0.187975 -0.638959 -0.176282 -0.642307 -0.167818 C -0.645655 -0.159356 -0.645312 -0.156096 -0.646792 -0.148265 C -0.648271 -0.140430 -0.650452 -0.129943 -0.651183 -0.120823 C -0.651916 -0.111702 -0.650436 -0.102007 -0.651183 -0.093544 C -0.651931 -0.085082 -0.654547 -0.077878 -0.655669 -0.070047 C -0.656789 -0.062213 -0.655699 -0.053067 -0.657911 -0.046548 C -0.660121 -0.040030 -0.665245 -0.030938 -0.668935 -0.030938 C -0.672627 -0.030938 -0.677079 -0.040686 -0.680055 -0.046548 C -0.683030 -0.052408 -0.684928 -0.059585 -0.686782 -0.066102 C -0.688635 -0.072620 -0.688947 -0.079139 -0.691174 -0.085657 C -0.693400 -0.092176 -0.697169 -0.098694 -0.700142 -0.105211 C -0.703117 -0.111729 -0.705687 -0.120193 -0.709020 -0.124766 C -0.712353 -0.129339 -0.716075 -0.133310 -0.720139 -0.132653 C -0.724203 -0.131995 -0.729341 -0.122794 -0.733406 -0.120823 C -0.737469 -0.118851 -0.740818 -0.120823 -0.744526 -0.120823 C -0.748231 -0.120823 -0.751938 -0.121479 -0.755643 -0.120823 C -0.759350 -0.120164 -0.762682 -0.118822 -0.766762 -0.116877 C -0.770843 -0.114934 -0.775312 -0.111757 -0.780124 -0.109156 C -0.784935 -0.106554 -0.790821 -0.102582 -0.795634 -0.101267 C -0.800445 -0.099954 -0.804915 -0.101267 -0.808995 -0.101267 C -0.813075 -0.101267 -0.818260 -0.101267 -0.820114 -0.101267 " pathEditMode="relative" rAng="0" ptsTypes="">
                                      <p:cBhvr>
                                        <p:cTn id="11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06 0.005093 C -0.003183 0.005093 -0.007315 0.005093 -0.010070 0.005093 C -0.012825 0.005093 -0.015579 0.005093 -0.018334 0.005093 C -0.021088 0.005093 -0.023843 0.005093 -0.026598 0.005093 C -0.029352 0.005093 -0.031829 0.006189 -0.034862 0.005093 C -0.037894 0.003997 -0.041216 -0.000015 -0.044792 -0.001481 C -0.048369 -0.002947 -0.053021 -0.002237 -0.056320 -0.003703 C -0.059619 -0.005169 -0.062651 -0.007345 -0.064584 -0.010277 C -0.066517 -0.013209 -0.066806 -0.017253 -0.067917 -0.021296 C -0.069028 -0.025339 -0.069595 -0.030493 -0.071250 -0.034537 C -0.072906 -0.038580 -0.076204 -0.041882 -0.077848 -0.045555 C -0.079491 -0.049228 -0.080568 -0.052531 -0.081112 -0.056574 C -0.081656 -0.060617 -0.080278 -0.065401 -0.081112 -0.069814 C -0.081945 -0.074228 -0.085278 -0.078287 -0.086112 -0.083055 C -0.086945 -0.087824 -0.085568 -0.093287 -0.086112 -0.098426 C -0.086656 -0.103564 -0.087998 -0.108009 -0.089375 -0.113888 C -0.090753 -0.119768 -0.093276 -0.127839 -0.094375 -0.133703 C -0.095475 -0.139568 -0.095706 -0.144305 -0.095973 -0.149074 C -0.096239 -0.153842 -0.095973 -0.157901 -0.095973 -0.162314 C -0.095973 -0.166728 -0.095417 -0.170787 -0.095973 -0.175555 C -0.096528 -0.180324 -0.098751 -0.186527 -0.099306 -0.190926 C -0.099862 -0.195324 -0.099306 -0.197531 -0.099306 -0.201944 C -0.099306 -0.206358 -0.099306 -0.212268 -0.099306 -0.217407 C -0.099306 -0.222546 -0.098751 -0.227639 -0.099306 -0.232777 C -0.099862 -0.237916 -0.101540 -0.243827 -0.102639 -0.248240 C -0.103739 -0.252654 -0.104538 -0.255586 -0.105903 -0.259259 C -0.107269 -0.262932 -0.109179 -0.266620 -0.110834 -0.270277 C -0.112489 -0.273935 -0.113623 -0.278271 -0.115834 -0.281203 C -0.118044 -0.284135 -0.121343 -0.286034 -0.124098 -0.287870 C -0.126852 -0.289706 -0.129885 -0.289660 -0.132362 -0.292222 C -0.134838 -0.294784 -0.136482 -0.301404 -0.138959 -0.303240 C -0.141436 -0.305077 -0.144468 -0.302870 -0.147223 -0.303240 C -0.149977 -0.303611 -0.152732 -0.305092 -0.155487 -0.305463 C -0.158241 -0.305833 -0.160996 -0.306188 -0.163750 -0.305463 C -0.166505 -0.304737 -0.168994 -0.302206 -0.172014 -0.301111 C -0.175035 -0.300015 -0.178299 -0.301095 -0.181875 -0.298888 C -0.185452 -0.296682 -0.190163 -0.291172 -0.193473 -0.287870 C -0.196783 -0.284568 -0.198982 -0.281281 -0.201737 -0.279074 C -0.204491 -0.276867 -0.207246 -0.276095 -0.210000 -0.274629 C -0.212755 -0.273163 -0.215510 -0.271743 -0.218264 -0.270277 C -0.221019 -0.268811 -0.223774 -0.266944 -0.226528 -0.265833 C -0.229283 -0.264722 -0.232038 -0.264706 -0.234792 -0.263611 C -0.237547 -0.262515 -0.240301 -0.259984 -0.243056 -0.259259 C -0.245811 -0.258534 -0.248577 -0.259629 -0.251320 -0.259259 C -0.254063 -0.258889 -0.256771 -0.257407 -0.259514 -0.257037 C -0.262257 -0.256666 -0.265024 -0.257037 -0.267778 -0.257037 C -0.270533 -0.257037 -0.273288 -0.257037 -0.276042 -0.257037 C -0.278797 -0.257037 -0.281551 -0.257037 -0.284306 -0.257037 C -0.287061 -0.257037 -0.289538 -0.257777 -0.292570 -0.257037 C -0.295602 -0.256296 -0.299468 -0.253333 -0.302500 -0.252592 C -0.305533 -0.251852 -0.308010 -0.252592 -0.310764 -0.252592 C -0.313519 -0.252592 -0.315730 -0.252592 -0.319028 -0.252592 C -0.322327 -0.252592 -0.326980 -0.252592 -0.330556 -0.252592 C -0.334132 -0.252592 -0.336899 -0.252592 -0.340487 -0.252592 C -0.344075 -0.252592 -0.348507 -0.252592 -0.352084 -0.252592 C -0.355660 -0.252592 -0.358924 -0.252963 -0.361945 -0.252592 C -0.364966 -0.252222 -0.367176 -0.251095 -0.370209 -0.250370 C -0.373241 -0.249645 -0.377385 -0.250432 -0.380139 -0.248240 C -0.382894 -0.246049 -0.384538 -0.241265 -0.386737 -0.237222 C -0.388936 -0.233179 -0.390857 -0.227654 -0.393334 -0.223981 C -0.395811 -0.220308 -0.398843 -0.218117 -0.401598 -0.215185 C -0.404352 -0.212253 -0.407651 -0.209691 -0.409862 -0.206388 C -0.412072 -0.203086 -0.413206 -0.199043 -0.414862 -0.195370 C -0.416517 -0.191697 -0.417593 -0.186929 -0.419792 -0.184351 C -0.421991 -0.181774 -0.424757 -0.181018 -0.428056 -0.179907 C -0.431355 -0.178796 -0.436007 -0.178055 -0.439584 -0.177685 C -0.443160 -0.177314 -0.446482 -0.178410 -0.449514 -0.177685 C -0.452547 -0.176959 -0.454746 -0.174058 -0.457778 -0.173333 C -0.460811 -0.172608 -0.464399 -0.173333 -0.467709 -0.173333 C -0.471019 -0.173333 -0.474063 -0.173333 -0.477639 -0.173333 C -0.481216 -0.173333 -0.485591 -0.173333 -0.489167 -0.173333 C -0.492744 -0.173333 -0.495788 -0.173333 -0.499098 -0.173333 C -0.502408 -0.173333 -0.504629 -0.173333 -0.509028 -0.173333 C -0.513426 -0.173333 -0.520254 -0.173333 -0.525487 -0.173333 C -0.530717 -0.173333 -0.535730 -0.173333 -0.540417 -0.173333 C -0.545105 -0.173333 -0.549213 -0.173333 -0.553612 -0.173333 C -0.558010 -0.173333 -0.562952 -0.173333 -0.566806 -0.173333 C -0.570660 -0.173333 -0.573426 -0.173333 -0.576737 -0.173333 C -0.580047 -0.173333 -0.583369 -0.173333 -0.586667 -0.173333 C -0.589966 -0.173333 -0.593507 -0.173333 -0.596528 -0.173333 C -0.599549 -0.173333 -0.601482 -0.173333 -0.604792 -0.173333 C -0.608102 -0.173333 -0.613079 -0.172963 -0.616389 -0.173333 C -0.619700 -0.173703 -0.621899 -0.174459 -0.624653 -0.175555 C -0.627408 -0.176651 -0.629619 -0.179182 -0.632917 -0.179907 C -0.636216 -0.180632 -0.640325 -0.179907 -0.644445 -0.179907 C -0.648564 -0.179907 -0.654062 -0.179907 -0.657638 -0.179907 C -0.661216 -0.179907 -0.663148 -0.181373 -0.665903 -0.179907 C -0.668658 -0.178441 -0.671413 -0.173672 -0.674167 -0.171111 C -0.676922 -0.168549 -0.679676 -0.166743 -0.682431 -0.164537 C -0.685186 -0.162330 -0.687940 -0.159336 -0.690695 -0.157870 C -0.693450 -0.156404 -0.695648 -0.155370 -0.698959 -0.155740 C -0.702269 -0.156111 -0.707246 -0.156790 -0.710556 -0.160092 C -0.713866 -0.163395 -0.715521 -0.172623 -0.718820 -0.175555 C -0.722118 -0.178487 -0.727593 -0.175493 -0.730348 -0.177685 C -0.733102 -0.179876 -0.733693 -0.185031 -0.735348 -0.188703 C -0.737002 -0.192376 -0.738635 -0.195679 -0.740278 -0.199722 C -0.741922 -0.203765 -0.744387 -0.208919 -0.745209 -0.212963 C -0.746031 -0.217006 -0.743831 -0.220308 -0.745209 -0.223981 C -0.746585 -0.227654 -0.752094 -0.231327 -0.753473 -0.235000 C -0.754850 -0.238672 -0.753195 -0.240879 -0.753473 -0.246018 C -0.753749 -0.251157 -0.754583 -0.260694 -0.755139 -0.265833 C -0.755695 -0.270972 -0.756528 -0.273179 -0.756806 -0.276851 C -0.757083 -0.280524 -0.757083 -0.283827 -0.756806 -0.287870 C -0.756528 -0.291913 -0.755417 -0.297068 -0.755139 -0.301111 C -0.754862 -0.305154 -0.755139 -0.308102 -0.755139 -0.312129 C -0.755139 -0.316157 -0.755139 -0.320509 -0.755139 -0.325277 C -0.755139 -0.330046 -0.756517 -0.337438 -0.755139 -0.340740 C -0.753762 -0.344043 -0.750174 -0.344367 -0.746875 -0.345092 C -0.743577 -0.345818 -0.738645 -0.344722 -0.735348 -0.345092 C -0.732049 -0.345463 -0.729838 -0.346944 -0.727084 -0.347314 C -0.724329 -0.347685 -0.722130 -0.347314 -0.718820 -0.347314 C -0.715510 -0.347314 -0.710533 -0.347314 -0.707223 -0.347314 C -0.703912 -0.347314 -0.702257 -0.346944 -0.698959 -0.347314 C -0.695660 -0.347685 -0.690729 -0.348441 -0.687431 -0.349537 C -0.684132 -0.350632 -0.682477 -0.352052 -0.679167 -0.353888 C -0.675857 -0.355725 -0.670879 -0.357978 -0.667570 -0.360555 C -0.664260 -0.363132 -0.662060 -0.366419 -0.659306 -0.369351 C -0.656551 -0.372284 -0.653797 -0.377407 -0.651042 -0.378148 C -0.648287 -0.378888 -0.644422 -0.376358 -0.642778 -0.373796 C -0.641135 -0.371234 -0.641725 -0.366450 -0.641181 -0.362777 C -0.640637 -0.359105 -0.639792 -0.355432 -0.639514 -0.351759 C -0.639237 -0.348086 -0.639514 -0.344413 -0.639514 -0.340740 C -0.639514 -0.337068 -0.639514 -0.333395 -0.639514 -0.329722 C -0.639514 -0.326049 -0.639237 -0.322376 -0.639514 -0.318703 C -0.639792 -0.315031 -0.640637 -0.311358 -0.641181 -0.307685 C -0.641725 -0.304012 -0.642512 -0.300339 -0.642778 -0.296666 C -0.643043 -0.292993 -0.642778 -0.290046 -0.642778 -0.285648 C -0.642778 -0.281250 -0.644422 -0.273950 -0.642778 -0.270277 C -0.641135 -0.266605 -0.634561 -0.264722 -0.632917 -0.263611 " pathEditMode="relative" rAng="0" ptsTypes="">
                                      <p:cBhvr>
                                        <p:cTn id="11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00" y="-1460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99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0" presetClass="path" presetSubtype="0" repeatCount="indefinite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3.33333E-6 -2.59259E-6 C 0.10313 -0.04838 0.20625 -0.09676 0.33941 -0.09352 C 0.47223 -0.09004 0.67309 0.01227 0.79757 0.0206 C 0.92205 0.02917 1.03073 -0.03148 1.08611 -0.04328 C 1.14167 -0.05509 1.13594 -0.05254 1.13021 -0.05023 " pathEditMode="relative" rAng="0" ptsTypes="aaaaA">
                                      <p:cBhvr>
                                        <p:cTn id="12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00" y="-340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repeatCount="indefinite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695 0.02199 C 0.18073 -0.05509 0.36753 -0.13125 0.56684 -0.12708 C 0.76736 -0.12199 1.02951 0.03102 1.19305 0.04907 C 1.35434 0.06667 1.47413 0.00486 1.54878 -0.02176 C 1.62031 -0.04653 1.62291 -0.07708 1.62673 -0.10695 " pathEditMode="relative" rAng="-603180" ptsTypes="aaaaA">
                                      <p:cBhvr>
                                        <p:cTn id="128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0" y="-4300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Motion origin="layout" path="M 1.38889E-6 -1.11111E-6 C 0.15243 0.12546 0.30503 0.25092 0.48003 0.27986 C 0.65503 0.30879 0.89166 0.18889 1.05 0.17338 C 1.20833 0.15787 1.33333 0.16666 1.43003 0.18657 C 1.52673 0.20648 1.57829 0.24976 1.63003 0.29328 " pathEditMode="relative" ptsTypes="aaaaA">
                                      <p:cBhvr>
                                        <p:cTn id="130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0" presetClass="pat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3.33333E-6 3.7037E-6 C 0.14427 0.04884 0.28889 0.09791 0.46841 0.10671 C 0.64792 0.11551 0.89775 0.05115 1.07726 0.05324 C 1.25677 0.05532 1.40122 0.0875 1.54584 0.1199 " pathEditMode="relative" rAng="0" ptsTypes="aaaA">
                                      <p:cBhvr>
                                        <p:cTn id="13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00" y="600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repeatCount="indefinite" accel="50000" decel="5000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animMotion origin="layout" path="M 0.00833 0.02361 C 0.1467 -0.02477 0.28524 -0.07315 0.46406 -0.06991 C 0.64253 -0.06644 0.91232 0.03588 1.07951 0.04421 C 1.2467 0.05277 1.39253 -0.00787 1.46701 -0.01968 C 1.54166 -0.03149 1.53385 -0.02894 1.52621 -0.02662 " pathEditMode="relative" rAng="0" ptsTypes="aaaaA">
                                      <p:cBhvr>
                                        <p:cTn id="134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700" y="-340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repeatCount="indefinite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animMotion origin="layout" path="M -0.00695 0.02199 C 0.18073 -0.05509 0.36753 -0.13125 0.56684 -0.12708 C 0.76736 -0.12199 1.02951 0.03102 1.19305 0.04907 C 1.35434 0.06667 1.47413 0.00486 1.54878 -0.02176 C 1.62031 -0.04653 1.62291 -0.07708 1.62673 -0.10695 " pathEditMode="relative" rAng="-603180" ptsTypes="aaaaA">
                                      <p:cBhvr>
                                        <p:cTn id="13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0" y="-430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0" presetClass="path" presetSubtype="0" repeatCount="indefinite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animMotion origin="layout" path="M -3.33333E-6 4.81481E-6 C 0.0809 -0.17662 0.16181 -0.35324 0.31007 -0.38658 C 0.45833 -0.41991 0.7217 -0.22223 0.88993 -0.2 C 1.05816 -0.17778 1.21823 -0.23773 1.31997 -0.25324 C 1.4217 -0.26875 1.46076 -0.28102 1.5 -0.29329 " pathEditMode="relative" ptsTypes="aaaaA">
                                      <p:cBhvr>
                                        <p:cTn id="138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0" presetClass="path" presetSubtype="0" repeatCount="indefinite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-4.44444E-6 -0.0537 C 0.15243 0.07176 0.30504 0.19722 0.47987 0.22616 C 0.65504 0.2551 0.89167 0.13519 1.05 0.11968 C 1.20834 0.10417 1.33334 0.11297 1.43004 0.13287 C 1.52674 0.15278 1.5783 0.19607 1.63004 0.23959 " pathEditMode="relative" rAng="0" ptsTypes="aaaaA">
                                      <p:cBhvr>
                                        <p:cTn id="14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00" y="15400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animMotion origin="layout" path="M -5.55556E-7 6.93642E-7 C 0.14427 0.0585 0.28889 0.11746 0.4684 0.12832 C 0.64792 0.13896 0.89774 0.06127 1.07726 0.06381 C 1.25677 0.06636 1.40122 0.10497 1.54583 0.14428 " pathEditMode="relative" rAng="0" ptsTypes="aaaA">
                                      <p:cBhvr>
                                        <p:cTn id="142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00" y="720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68 0.004444 C -0.019159 0.004444 -0.024171 0.004444 -0.028113 0.004444 C -0.032056 0.004444 -0.036014 0.004444 -0.041025 0.004444 C -0.046037 0.004444 -0.052102 0.004089 -0.058182 0.004444 C -0.064261 0.004799 -0.072132 0.006219 -0.077504 0.006574 C -0.082877 0.006929 -0.085766 0.006574 -0.090417 0.006574 C -0.095067 0.006574 -0.100394 0.006574 -0.105405 0.006574 C -0.110416 0.006574 -0.116180 0.006574 -0.120485 0.006574 C -0.124789 0.006574 -0.127302 0.006574 -0.131229 0.006574 C -0.135157 0.006574 -0.139763 0.008410 -0.144052 0.006574 C -0.148340 0.004737 -0.153383 -0.000772 -0.156964 -0.004445 C -0.160546 -0.008118 -0.162322 -0.012531 -0.165541 -0.015463 C -0.168762 -0.018396 -0.173413 -0.018380 -0.176286 -0.022037 C -0.179161 -0.025695 -0.180636 -0.033010 -0.182788 -0.037408 C -0.184939 -0.041806 -0.187769 -0.044383 -0.189199 -0.048426 C -0.190628 -0.052470 -0.188506 -0.059090 -0.191365 -0.061667 C -0.194226 -0.064244 -0.202066 -0.061683 -0.206355 -0.063889 C -0.210644 -0.066096 -0.214226 -0.071235 -0.217100 -0.074908 C -0.219975 -0.078581 -0.220727 -0.082254 -0.223601 -0.085926 C -0.226476 -0.089599 -0.230780 -0.094383 -0.234346 -0.096945 C -0.237913 -0.099507 -0.241435 -0.100926 -0.245000 -0.101297 C -0.248568 -0.101667 -0.251803 -0.099892 -0.255745 -0.099167 C -0.259689 -0.098442 -0.264716 -0.099152 -0.268658 -0.096945 C -0.272601 -0.094738 -0.276544 -0.089599 -0.279403 -0.085926 C -0.282263 -0.082254 -0.284385 -0.078581 -0.285814 -0.074908 C -0.287244 -0.071235 -0.287620 -0.067562 -0.287981 -0.063889 C -0.288343 -0.060217 -0.285468 -0.055803 -0.287981 -0.052871 C -0.290494 -0.049939 -0.298756 -0.047392 -0.303060 -0.046297 C -0.307365 -0.045201 -0.309877 -0.046297 -0.313805 -0.046297 C -0.317733 -0.046297 -0.322339 -0.046297 -0.326627 -0.046297 C -0.330916 -0.046297 -0.335596 -0.044831 -0.339540 -0.046297 C -0.343482 -0.047763 -0.346703 -0.053257 -0.350285 -0.055093 C -0.353866 -0.056930 -0.357448 -0.056590 -0.361030 -0.057315 C -0.364611 -0.058041 -0.367470 -0.058349 -0.371774 -0.059445 C -0.376079 -0.060541 -0.382203 -0.062053 -0.386854 -0.063889 C -0.391504 -0.065726 -0.395025 -0.069723 -0.399676 -0.070463 C -0.404325 -0.071204 -0.411173 -0.070525 -0.414755 -0.068334 C -0.418337 -0.066142 -0.419736 -0.061358 -0.421166 -0.057315 C -0.422595 -0.053272 -0.422611 -0.048118 -0.423332 -0.044075 C -0.424055 -0.040031 -0.425138 -0.036729 -0.425500 -0.033056 C -0.425861 -0.029383 -0.425138 -0.025710 -0.425500 -0.022037 C -0.425861 -0.018365 -0.426960 -0.014692 -0.427667 -0.011019 C -0.428375 -0.007346 -0.427246 -0.002933 -0.429744 0.000000 C -0.432242 0.002932 -0.438713 0.004367 -0.442655 0.006574 C -0.446599 0.008780 -0.449820 0.011774 -0.453401 0.013240 C -0.456983 0.014706 -0.460565 0.015015 -0.464146 0.015370 C -0.467728 0.015725 -0.471309 0.015370 -0.474891 0.015370 C -0.478473 0.015370 -0.482054 0.016836 -0.485636 0.015370 C -0.489218 0.013904 -0.493522 0.009876 -0.496381 0.006574 C -0.499241 0.003271 -0.499211 -0.000417 -0.502792 -0.004445 C -0.506374 -0.008473 -0.515013 -0.013565 -0.517872 -0.017593 C -0.520731 -0.021621 -0.517089 -0.024198 -0.519948 -0.028612 C -0.522807 -0.033025 -0.531445 -0.039661 -0.535027 -0.044075 C -0.538609 -0.048488 -0.540008 -0.051050 -0.541439 -0.055093 C -0.542868 -0.059136 -0.542176 -0.064306 -0.543605 -0.068334 C -0.545035 -0.072362 -0.547864 -0.075232 -0.550016 -0.079260 C -0.552168 -0.083287 -0.554004 -0.088457 -0.556518 -0.092500 C -0.559031 -0.096544 -0.562943 -0.099846 -0.565095 -0.103519 C -0.567247 -0.107192 -0.566916 -0.110124 -0.569429 -0.114537 C -0.571942 -0.118951 -0.577676 -0.125587 -0.580174 -0.130000 C -0.582673 -0.134414 -0.583349 -0.137362 -0.584418 -0.141019 C -0.585487 -0.144676 -0.585863 -0.148288 -0.586586 -0.151945 C -0.587307 -0.155602 -0.587684 -0.159291 -0.588752 -0.162963 C -0.589821 -0.166636 -0.591205 -0.170309 -0.592996 -0.173982 C -0.594788 -0.177655 -0.598068 -0.181328 -0.599497 -0.185000 C -0.600927 -0.188673 -0.599783 -0.192346 -0.601575 -0.196019 C -0.603365 -0.199692 -0.607022 -0.204831 -0.610242 -0.207037 C -0.613463 -0.209244 -0.617331 -0.208889 -0.620898 -0.209260 C -0.624464 -0.209630 -0.628061 -0.209630 -0.631643 -0.209260 C -0.635224 -0.208889 -0.638806 -0.208504 -0.642387 -0.207037 C -0.645969 -0.205571 -0.650258 -0.203396 -0.653132 -0.200463 C -0.656007 -0.197531 -0.656760 -0.192747 -0.659633 -0.189445 C -0.662508 -0.186142 -0.667519 -0.183951 -0.670378 -0.180649 C -0.673238 -0.177346 -0.673931 -0.173303 -0.676790 -0.169630 C -0.679649 -0.165957 -0.683953 -0.161914 -0.687535 -0.158612 C -0.691116 -0.155309 -0.694698 -0.151652 -0.698280 -0.149815 C -0.701861 -0.147979 -0.705443 -0.147238 -0.709024 -0.147593 C -0.712606 -0.147948 -0.717272 -0.149383 -0.719769 -0.151945 C -0.722269 -0.154507 -0.723306 -0.159291 -0.724013 -0.162963 C -0.724721 -0.166636 -0.724013 -0.170309 -0.724013 -0.173982 C -0.724013 -0.177655 -0.723653 -0.181328 -0.724013 -0.185000 C -0.724375 -0.188673 -0.726181 -0.192346 -0.726181 -0.196019 C -0.726181 -0.199692 -0.725082 -0.203365 -0.724013 -0.207037 C -0.722945 -0.210710 -0.720477 -0.214383 -0.719769 -0.218056 C -0.719062 -0.221729 -0.717979 -0.225772 -0.719769 -0.229075 C -0.721561 -0.232377 -0.726934 -0.236034 -0.730515 -0.237871 C -0.734097 -0.239707 -0.737679 -0.239723 -0.741260 -0.240093 C -0.744842 -0.240463 -0.748423 -0.240093 -0.752005 -0.240093 C -0.755587 -0.240093 -0.758461 -0.242300 -0.762750 -0.240093 C -0.767040 -0.237886 -0.774173 -0.230896 -0.777739 -0.226852 C -0.781306 -0.222809 -0.781636 -0.219507 -0.784150 -0.215834 C -0.786663 -0.212161 -0.790305 -0.208488 -0.792818 -0.204815 C -0.795332 -0.201142 -0.798161 -0.197454 -0.799228 -0.193797 C -0.800297 -0.190139 -0.799228 -0.186528 -0.799228 -0.182871 C -0.799228 -0.179213 -0.799590 -0.175525 -0.799228 -0.171852 C -0.798868 -0.168180 -0.797424 -0.164507 -0.797062 -0.160834 C -0.796701 -0.157161 -0.798131 -0.153488 -0.797062 -0.149815 C -0.795993 -0.146142 -0.791720 -0.140633 -0.790651 -0.138797 " pathEditMode="relative" rAng="0" ptsTypes="">
                                      <p:cBhvr>
                                        <p:cTn id="144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00" y="-780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18 -0.038825 C -0.010671 -0.037510 -0.016230 -0.032910 -0.019937 -0.030938 C -0.023644 -0.028966 -0.027349 -0.030909 -0.031056 -0.026993 C -0.034761 -0.023078 -0.038468 -0.010698 -0.042175 -0.007439 C -0.045880 -0.004179 -0.048839 -0.007439 -0.053293 -0.007439 C -0.057747 -0.007439 -0.063711 -0.008069 -0.068897 -0.007439 C -0.074083 -0.006809 -0.079222 -0.004289 -0.084407 -0.003659 C -0.089593 -0.003029 -0.095558 -0.003659 -0.100011 -0.003659 C -0.104465 -0.003659 -0.107066 -0.003659 -0.111130 -0.003659 C -0.115193 -0.003659 -0.119959 -0.003659 -0.124397 -0.003659 C -0.128835 -0.003659 -0.133304 -0.003659 -0.137758 -0.003659 C -0.142213 -0.003659 -0.146308 -0.003029 -0.151120 -0.003659 C -0.155931 -0.004289 -0.162191 -0.006153 -0.166630 -0.007439 C -0.171068 -0.008726 -0.173668 -0.009411 -0.177749 -0.011383 C -0.181829 -0.013354 -0.187030 -0.017298 -0.191110 -0.019269 C -0.195191 -0.021243 -0.198522 -0.022556 -0.202229 -0.023214 C -0.205935 -0.023871 -0.209641 -0.023214 -0.213347 -0.023214 C -0.217054 -0.023214 -0.220759 -0.018668 -0.224466 -0.023214 C -0.228173 -0.027759 -0.233000 -0.042686 -0.235585 -0.050491 C -0.238170 -0.058297 -0.237765 -0.063528 -0.239977 -0.070047 C -0.242188 -0.076563 -0.245878 -0.090915 -0.248853 -0.089600 C -0.251826 -0.088285 -0.255595 -0.070622 -0.257821 -0.062158 C -0.260049 -0.053697 -0.261108 -0.046630 -0.262213 -0.038825 C -0.263319 -0.031020 -0.264082 -0.023816 -0.264456 -0.015326 C -0.264830 -0.006836 -0.262977 0.002996 -0.264456 0.012116 C -0.265936 0.021236 -0.271480 0.030931 -0.273332 0.039393 C -0.275186 0.047857 -0.274469 0.055717 -0.275576 0.062892 C -0.276681 0.070067 -0.278860 0.082445 -0.279967 0.082445 C -0.281072 0.082445 -0.281836 0.070067 -0.282208 0.062892 C -0.282582 0.055717 -0.282208 0.047227 -0.282208 0.039393 C -0.282208 0.031559 -0.282208 0.023069 -0.282208 0.015894 C -0.282208 0.008719 -0.282208 0.004146 -0.282208 -0.003659 C -0.282208 -0.011464 -0.282208 -0.023131 -0.282208 -0.030938 C -0.282208 -0.038743 -0.282208 -0.043973 -0.282208 -0.050491 C -0.282208 -0.057010 -0.281462 -0.063528 -0.282208 -0.070047 C -0.282956 -0.076563 -0.285214 -0.082425 -0.286694 -0.089600 C -0.288173 -0.096775 -0.289606 -0.105924 -0.291086 -0.113099 C -0.292564 -0.120274 -0.292969 -0.131366 -0.295570 -0.132653 C -0.298171 -0.133941 -0.302250 -0.127998 -0.306689 -0.120823 C -0.311128 -0.113647 -0.315908 -0.101322 -0.322200 -0.089600 C -0.328490 -0.077878 -0.338877 -0.059612 -0.344436 -0.050491 C -0.349995 -0.041371 -0.352582 -0.040741 -0.355555 -0.034881 C -0.358529 -0.029019 -0.360803 -0.021844 -0.362282 -0.015326 C -0.363762 -0.008807 -0.362220 0.002914 -0.364432 0.004228 C -0.366642 0.005543 -0.373696 -0.001577 -0.375549 -0.007439 C -0.377403 -0.013299 -0.373696 -0.022448 -0.375549 -0.030938 C -0.377403 -0.039428 -0.383337 -0.049260 -0.386669 -0.058380 C -0.390001 -0.067498 -0.392945 -0.077852 -0.395546 -0.085657 C -0.398146 -0.093461 -0.400779 -0.105211 -0.402273 -0.105211 C -0.403768 -0.105211 -0.403409 -0.093461 -0.404514 -0.085657 C -0.405621 -0.077852 -0.407054 -0.066185 -0.408907 -0.058380 C -0.410759 -0.050573 -0.413033 -0.045343 -0.415634 -0.038825 C -0.418234 -0.032306 -0.421178 -0.025788 -0.424510 -0.019269 C -0.427842 -0.012753 -0.431923 -0.006234 -0.435627 0.000284 C -0.439335 0.006803 -0.443415 0.013321 -0.446747 0.019839 C -0.450081 0.026356 -0.452293 0.033533 -0.455624 0.039393 C -0.458956 0.045253 -0.463783 0.049143 -0.466743 0.055003 C -0.469701 0.060865 -0.470418 0.069327 -0.473377 0.074559 C -0.476335 0.079788 -0.481163 0.079872 -0.484496 0.086390 C -0.487828 0.092907 -0.490413 0.105862 -0.493371 0.113667 C -0.496331 0.121473 -0.498168 0.126046 -0.502248 0.133221 C -0.506329 0.140398 -0.513398 0.150201 -0.517851 0.156720 C -0.522306 0.163238 -0.525264 0.173645 -0.528969 0.172330 C -0.532676 0.171017 -0.537130 0.156008 -0.540089 0.148833 C -0.543048 0.141656 -0.544511 0.135796 -0.546723 0.129278 C -0.548934 0.122759 -0.551877 0.116241 -0.553356 0.109724 C -0.554836 0.103206 -0.555226 0.097317 -0.555600 0.090169 C -0.555974 0.083020 -0.555226 0.073984 -0.555600 0.066835 C -0.555974 0.059687 -0.557468 0.054457 -0.557842 0.047282 C -0.558215 0.040105 -0.557842 0.032273 -0.557842 0.023783 C -0.557842 0.015293 -0.557842 0.004173 -0.557842 -0.003659 C -0.557842 -0.011493 -0.557842 -0.016723 -0.557842 -0.023214 C -0.557842 -0.029704 -0.557468 -0.036113 -0.557842 -0.042605 C -0.558215 -0.049095 -0.559711 -0.054327 -0.560084 -0.062158 C -0.560458 -0.069992 -0.560084 -0.081110 -0.560084 -0.089600 C -0.560084 -0.098090 -0.560084 -0.104636 -0.560084 -0.113099 C -0.560084 -0.121561 -0.560084 -0.132571 -0.560084 -0.140375 C -0.560084 -0.148180 -0.560084 -0.153412 -0.560084 -0.159930 C -0.560084 -0.166450 -0.560458 -0.172967 -0.560084 -0.179485 C -0.559711 -0.186003 -0.557842 -0.192522 -0.557842 -0.199040 C -0.557842 -0.205559 -0.558606 -0.212077 -0.560084 -0.218594 C -0.561564 -0.225112 -0.564865 -0.230974 -0.566718 -0.238149 C -0.568571 -0.245324 -0.570082 -0.253841 -0.571203 -0.261648 C -0.572323 -0.269453 -0.572714 -0.277833 -0.573446 -0.284981 C -0.574177 -0.292127 -0.573383 -0.303877 -0.575594 -0.304535 C -0.577806 -0.305192 -0.582260 -0.296730 -0.586713 -0.288925 C -0.591167 -0.281120 -0.598983 -0.266823 -0.602317 -0.257703 C -0.605649 -0.248584 -0.602644 -0.243983 -0.606708 -0.234205 C -0.610773 -0.224427 -0.620770 -0.210104 -0.626704 -0.199040 C -0.632636 -0.187975 -0.638959 -0.176282 -0.642307 -0.167818 C -0.645655 -0.159356 -0.645312 -0.156096 -0.646792 -0.148265 C -0.648271 -0.140430 -0.650452 -0.129943 -0.651183 -0.120823 C -0.651916 -0.111702 -0.650436 -0.102007 -0.651183 -0.093544 C -0.651931 -0.085082 -0.654547 -0.077878 -0.655669 -0.070047 C -0.656789 -0.062213 -0.655699 -0.053067 -0.657911 -0.046548 C -0.660121 -0.040030 -0.665245 -0.030938 -0.668935 -0.030938 C -0.672627 -0.030938 -0.677079 -0.040686 -0.680055 -0.046548 C -0.683030 -0.052408 -0.684928 -0.059585 -0.686782 -0.066102 C -0.688635 -0.072620 -0.688947 -0.079139 -0.691174 -0.085657 C -0.693400 -0.092176 -0.697169 -0.098694 -0.700142 -0.105211 C -0.703117 -0.111729 -0.705687 -0.120193 -0.709020 -0.124766 C -0.712353 -0.129339 -0.716075 -0.133310 -0.720139 -0.132653 C -0.724203 -0.131995 -0.729341 -0.122794 -0.733406 -0.120823 C -0.737469 -0.118851 -0.740818 -0.120823 -0.744526 -0.120823 C -0.748231 -0.120823 -0.751938 -0.121479 -0.755643 -0.120823 C -0.759350 -0.120164 -0.762682 -0.118822 -0.766762 -0.116877 C -0.770843 -0.114934 -0.775312 -0.111757 -0.780124 -0.109156 C -0.784935 -0.106554 -0.790821 -0.102582 -0.795634 -0.101267 C -0.800445 -0.099954 -0.804915 -0.101267 -0.808995 -0.101267 C -0.813075 -0.101267 -0.818260 -0.101267 -0.820114 -0.101267 " pathEditMode="relative" rAng="0" ptsTypes="">
                                      <p:cBhvr>
                                        <p:cTn id="146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00" y="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06 0.005093 C -0.003183 0.005093 -0.007315 0.005093 -0.010070 0.005093 C -0.012825 0.005093 -0.015579 0.005093 -0.018334 0.005093 C -0.021088 0.005093 -0.023843 0.005093 -0.026598 0.005093 C -0.029352 0.005093 -0.031829 0.006189 -0.034862 0.005093 C -0.037894 0.003997 -0.041216 -0.000015 -0.044792 -0.001481 C -0.048369 -0.002947 -0.053021 -0.002237 -0.056320 -0.003703 C -0.059619 -0.005169 -0.062651 -0.007345 -0.064584 -0.010277 C -0.066517 -0.013209 -0.066806 -0.017253 -0.067917 -0.021296 C -0.069028 -0.025339 -0.069595 -0.030493 -0.071250 -0.034537 C -0.072906 -0.038580 -0.076204 -0.041882 -0.077848 -0.045555 C -0.079491 -0.049228 -0.080568 -0.052531 -0.081112 -0.056574 C -0.081656 -0.060617 -0.080278 -0.065401 -0.081112 -0.069814 C -0.081945 -0.074228 -0.085278 -0.078287 -0.086112 -0.083055 C -0.086945 -0.087824 -0.085568 -0.093287 -0.086112 -0.098426 C -0.086656 -0.103564 -0.087998 -0.108009 -0.089375 -0.113888 C -0.090753 -0.119768 -0.093276 -0.127839 -0.094375 -0.133703 C -0.095475 -0.139568 -0.095706 -0.144305 -0.095973 -0.149074 C -0.096239 -0.153842 -0.095973 -0.157901 -0.095973 -0.162314 C -0.095973 -0.166728 -0.095417 -0.170787 -0.095973 -0.175555 C -0.096528 -0.180324 -0.098751 -0.186527 -0.099306 -0.190926 C -0.099862 -0.195324 -0.099306 -0.197531 -0.099306 -0.201944 C -0.099306 -0.206358 -0.099306 -0.212268 -0.099306 -0.217407 C -0.099306 -0.222546 -0.098751 -0.227639 -0.099306 -0.232777 C -0.099862 -0.237916 -0.101540 -0.243827 -0.102639 -0.248240 C -0.103739 -0.252654 -0.104538 -0.255586 -0.105903 -0.259259 C -0.107269 -0.262932 -0.109179 -0.266620 -0.110834 -0.270277 C -0.112489 -0.273935 -0.113623 -0.278271 -0.115834 -0.281203 C -0.118044 -0.284135 -0.121343 -0.286034 -0.124098 -0.287870 C -0.126852 -0.289706 -0.129885 -0.289660 -0.132362 -0.292222 C -0.134838 -0.294784 -0.136482 -0.301404 -0.138959 -0.303240 C -0.141436 -0.305077 -0.144468 -0.302870 -0.147223 -0.303240 C -0.149977 -0.303611 -0.152732 -0.305092 -0.155487 -0.305463 C -0.158241 -0.305833 -0.160996 -0.306188 -0.163750 -0.305463 C -0.166505 -0.304737 -0.168994 -0.302206 -0.172014 -0.301111 C -0.175035 -0.300015 -0.178299 -0.301095 -0.181875 -0.298888 C -0.185452 -0.296682 -0.190163 -0.291172 -0.193473 -0.287870 C -0.196783 -0.284568 -0.198982 -0.281281 -0.201737 -0.279074 C -0.204491 -0.276867 -0.207246 -0.276095 -0.210000 -0.274629 C -0.212755 -0.273163 -0.215510 -0.271743 -0.218264 -0.270277 C -0.221019 -0.268811 -0.223774 -0.266944 -0.226528 -0.265833 C -0.229283 -0.264722 -0.232038 -0.264706 -0.234792 -0.263611 C -0.237547 -0.262515 -0.240301 -0.259984 -0.243056 -0.259259 C -0.245811 -0.258534 -0.248577 -0.259629 -0.251320 -0.259259 C -0.254063 -0.258889 -0.256771 -0.257407 -0.259514 -0.257037 C -0.262257 -0.256666 -0.265024 -0.257037 -0.267778 -0.257037 C -0.270533 -0.257037 -0.273288 -0.257037 -0.276042 -0.257037 C -0.278797 -0.257037 -0.281551 -0.257037 -0.284306 -0.257037 C -0.287061 -0.257037 -0.289538 -0.257777 -0.292570 -0.257037 C -0.295602 -0.256296 -0.299468 -0.253333 -0.302500 -0.252592 C -0.305533 -0.251852 -0.308010 -0.252592 -0.310764 -0.252592 C -0.313519 -0.252592 -0.315730 -0.252592 -0.319028 -0.252592 C -0.322327 -0.252592 -0.326980 -0.252592 -0.330556 -0.252592 C -0.334132 -0.252592 -0.336899 -0.252592 -0.340487 -0.252592 C -0.344075 -0.252592 -0.348507 -0.252592 -0.352084 -0.252592 C -0.355660 -0.252592 -0.358924 -0.252963 -0.361945 -0.252592 C -0.364966 -0.252222 -0.367176 -0.251095 -0.370209 -0.250370 C -0.373241 -0.249645 -0.377385 -0.250432 -0.380139 -0.248240 C -0.382894 -0.246049 -0.384538 -0.241265 -0.386737 -0.237222 C -0.388936 -0.233179 -0.390857 -0.227654 -0.393334 -0.223981 C -0.395811 -0.220308 -0.398843 -0.218117 -0.401598 -0.215185 C -0.404352 -0.212253 -0.407651 -0.209691 -0.409862 -0.206388 C -0.412072 -0.203086 -0.413206 -0.199043 -0.414862 -0.195370 C -0.416517 -0.191697 -0.417593 -0.186929 -0.419792 -0.184351 C -0.421991 -0.181774 -0.424757 -0.181018 -0.428056 -0.179907 C -0.431355 -0.178796 -0.436007 -0.178055 -0.439584 -0.177685 C -0.443160 -0.177314 -0.446482 -0.178410 -0.449514 -0.177685 C -0.452547 -0.176959 -0.454746 -0.174058 -0.457778 -0.173333 C -0.460811 -0.172608 -0.464399 -0.173333 -0.467709 -0.173333 C -0.471019 -0.173333 -0.474063 -0.173333 -0.477639 -0.173333 C -0.481216 -0.173333 -0.485591 -0.173333 -0.489167 -0.173333 C -0.492744 -0.173333 -0.495788 -0.173333 -0.499098 -0.173333 C -0.502408 -0.173333 -0.504629 -0.173333 -0.509028 -0.173333 C -0.513426 -0.173333 -0.520254 -0.173333 -0.525487 -0.173333 C -0.530717 -0.173333 -0.535730 -0.173333 -0.540417 -0.173333 C -0.545105 -0.173333 -0.549213 -0.173333 -0.553612 -0.173333 C -0.558010 -0.173333 -0.562952 -0.173333 -0.566806 -0.173333 C -0.570660 -0.173333 -0.573426 -0.173333 -0.576737 -0.173333 C -0.580047 -0.173333 -0.583369 -0.173333 -0.586667 -0.173333 C -0.589966 -0.173333 -0.593507 -0.173333 -0.596528 -0.173333 C -0.599549 -0.173333 -0.601482 -0.173333 -0.604792 -0.173333 C -0.608102 -0.173333 -0.613079 -0.172963 -0.616389 -0.173333 C -0.619700 -0.173703 -0.621899 -0.174459 -0.624653 -0.175555 C -0.627408 -0.176651 -0.629619 -0.179182 -0.632917 -0.179907 C -0.636216 -0.180632 -0.640325 -0.179907 -0.644445 -0.179907 C -0.648564 -0.179907 -0.654062 -0.179907 -0.657638 -0.179907 C -0.661216 -0.179907 -0.663148 -0.181373 -0.665903 -0.179907 C -0.668658 -0.178441 -0.671413 -0.173672 -0.674167 -0.171111 C -0.676922 -0.168549 -0.679676 -0.166743 -0.682431 -0.164537 C -0.685186 -0.162330 -0.687940 -0.159336 -0.690695 -0.157870 C -0.693450 -0.156404 -0.695648 -0.155370 -0.698959 -0.155740 C -0.702269 -0.156111 -0.707246 -0.156790 -0.710556 -0.160092 C -0.713866 -0.163395 -0.715521 -0.172623 -0.718820 -0.175555 C -0.722118 -0.178487 -0.727593 -0.175493 -0.730348 -0.177685 C -0.733102 -0.179876 -0.733693 -0.185031 -0.735348 -0.188703 C -0.737002 -0.192376 -0.738635 -0.195679 -0.740278 -0.199722 C -0.741922 -0.203765 -0.744387 -0.208919 -0.745209 -0.212963 C -0.746031 -0.217006 -0.743831 -0.220308 -0.745209 -0.223981 C -0.746585 -0.227654 -0.752094 -0.231327 -0.753473 -0.235000 C -0.754850 -0.238672 -0.753195 -0.240879 -0.753473 -0.246018 C -0.753749 -0.251157 -0.754583 -0.260694 -0.755139 -0.265833 C -0.755695 -0.270972 -0.756528 -0.273179 -0.756806 -0.276851 C -0.757083 -0.280524 -0.757083 -0.283827 -0.756806 -0.287870 C -0.756528 -0.291913 -0.755417 -0.297068 -0.755139 -0.301111 C -0.754862 -0.305154 -0.755139 -0.308102 -0.755139 -0.312129 C -0.755139 -0.316157 -0.755139 -0.320509 -0.755139 -0.325277 C -0.755139 -0.330046 -0.756517 -0.337438 -0.755139 -0.340740 C -0.753762 -0.344043 -0.750174 -0.344367 -0.746875 -0.345092 C -0.743577 -0.345818 -0.738645 -0.344722 -0.735348 -0.345092 C -0.732049 -0.345463 -0.729838 -0.346944 -0.727084 -0.347314 C -0.724329 -0.347685 -0.722130 -0.347314 -0.718820 -0.347314 C -0.715510 -0.347314 -0.710533 -0.347314 -0.707223 -0.347314 C -0.703912 -0.347314 -0.702257 -0.346944 -0.698959 -0.347314 C -0.695660 -0.347685 -0.690729 -0.348441 -0.687431 -0.349537 C -0.684132 -0.350632 -0.682477 -0.352052 -0.679167 -0.353888 C -0.675857 -0.355725 -0.670879 -0.357978 -0.667570 -0.360555 C -0.664260 -0.363132 -0.662060 -0.366419 -0.659306 -0.369351 C -0.656551 -0.372284 -0.653797 -0.377407 -0.651042 -0.378148 C -0.648287 -0.378888 -0.644422 -0.376358 -0.642778 -0.373796 C -0.641135 -0.371234 -0.641725 -0.366450 -0.641181 -0.362777 C -0.640637 -0.359105 -0.639792 -0.355432 -0.639514 -0.351759 C -0.639237 -0.348086 -0.639514 -0.344413 -0.639514 -0.340740 C -0.639514 -0.337068 -0.639514 -0.333395 -0.639514 -0.329722 C -0.639514 -0.326049 -0.639237 -0.322376 -0.639514 -0.318703 C -0.639792 -0.315031 -0.640637 -0.311358 -0.641181 -0.307685 C -0.641725 -0.304012 -0.642512 -0.300339 -0.642778 -0.296666 C -0.643043 -0.292993 -0.642778 -0.290046 -0.642778 -0.285648 C -0.642778 -0.281250 -0.644422 -0.273950 -0.642778 -0.270277 C -0.641135 -0.266605 -0.634561 -0.264722 -0.632917 -0.263611 " pathEditMode="relative" rAng="0" ptsTypes="">
                                      <p:cBhvr>
                                        <p:cTn id="148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00" y="-14600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299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 showWhenStopped="0">
                <p:cTn id="15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9" grpId="0"/>
      <p:bldP spid="20" grpId="0"/>
      <p:bldP spid="4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-7031" y="1273097"/>
            <a:ext cx="9158515" cy="979879"/>
          </a:xfrm>
          <a:custGeom>
            <a:avLst/>
            <a:gdLst>
              <a:gd name="connsiteX0" fmla="*/ 0 w 9158515"/>
              <a:gd name="connsiteY0" fmla="*/ 87086 h 979879"/>
              <a:gd name="connsiteX1" fmla="*/ 3236686 w 9158515"/>
              <a:gd name="connsiteY1" fmla="*/ 943428 h 979879"/>
              <a:gd name="connsiteX2" fmla="*/ 7228115 w 9158515"/>
              <a:gd name="connsiteY2" fmla="*/ 740228 h 979879"/>
              <a:gd name="connsiteX3" fmla="*/ 9158515 w 9158515"/>
              <a:gd name="connsiteY3" fmla="*/ 0 h 979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8515" h="979879">
                <a:moveTo>
                  <a:pt x="0" y="87086"/>
                </a:moveTo>
                <a:cubicBezTo>
                  <a:pt x="1016000" y="460828"/>
                  <a:pt x="2032000" y="834571"/>
                  <a:pt x="3236686" y="943428"/>
                </a:cubicBezTo>
                <a:cubicBezTo>
                  <a:pt x="4441372" y="1052285"/>
                  <a:pt x="6241144" y="897466"/>
                  <a:pt x="7228115" y="740228"/>
                </a:cubicBezTo>
                <a:cubicBezTo>
                  <a:pt x="8215087" y="582990"/>
                  <a:pt x="8686801" y="291495"/>
                  <a:pt x="9158515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626639" y="2155201"/>
            <a:ext cx="2255571" cy="1845334"/>
            <a:chOff x="608376" y="1870697"/>
            <a:chExt cx="2255571" cy="1845334"/>
          </a:xfrm>
        </p:grpSpPr>
        <p:grpSp>
          <p:nvGrpSpPr>
            <p:cNvPr id="4" name="Group 210"/>
            <p:cNvGrpSpPr/>
            <p:nvPr/>
          </p:nvGrpSpPr>
          <p:grpSpPr bwMode="auto">
            <a:xfrm rot="683562">
              <a:off x="608376" y="1870697"/>
              <a:ext cx="2255571" cy="1845334"/>
              <a:chOff x="612" y="1640"/>
              <a:chExt cx="2088" cy="1876"/>
            </a:xfrm>
          </p:grpSpPr>
          <p:sp>
            <p:nvSpPr>
              <p:cNvPr id="6" name="Rectangle 10"/>
              <p:cNvSpPr>
                <a:spLocks noChangeArrowheads="1"/>
              </p:cNvSpPr>
              <p:nvPr/>
            </p:nvSpPr>
            <p:spPr bwMode="gray">
              <a:xfrm rot="-128215">
                <a:off x="612" y="1640"/>
                <a:ext cx="2088" cy="187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19050">
                <a:solidFill>
                  <a:srgbClr val="EAEAEA"/>
                </a:solidFill>
                <a:miter lim="800000"/>
              </a:ln>
              <a:effectLst>
                <a:outerShdw dist="53882" dir="2700000" algn="ctr" rotWithShape="0">
                  <a:srgbClr val="4D4D4D">
                    <a:alpha val="50000"/>
                  </a:srgbClr>
                </a:outerShdw>
              </a:effectLst>
            </p:spPr>
            <p:txBody>
              <a:bodyPr lIns="108000" tIns="108000" rIns="144000" bIns="72000"/>
              <a:lstStyle/>
              <a:p>
                <a:pPr marL="190500" indent="-190500">
                  <a:spcBef>
                    <a:spcPct val="4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en-US" altLang="zh-CN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Rectangle 9"/>
              <p:cNvSpPr>
                <a:spLocks noChangeArrowheads="1"/>
              </p:cNvSpPr>
              <p:nvPr/>
            </p:nvSpPr>
            <p:spPr bwMode="gray">
              <a:xfrm rot="-128215">
                <a:off x="712" y="3202"/>
                <a:ext cx="1944" cy="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36000" rIns="72000" bIns="3600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zh-CN" altLang="en-US" sz="1600" dirty="0">
                    <a:solidFill>
                      <a:schemeClr val="bg1"/>
                    </a:solidFill>
                    <a:latin typeface="方正粗倩简体" panose="03000509000000000000" pitchFamily="65" charset="-122"/>
                    <a:ea typeface="方正粗倩简体" panose="03000509000000000000" pitchFamily="65" charset="-122"/>
                  </a:rPr>
                  <a:t>学</a:t>
                </a:r>
                <a:r>
                  <a:rPr lang="zh-CN" altLang="en-US" sz="1600" dirty="0" smtClean="0">
                    <a:solidFill>
                      <a:schemeClr val="bg1"/>
                    </a:solidFill>
                    <a:latin typeface="方正粗倩简体" panose="03000509000000000000" pitchFamily="65" charset="-122"/>
                    <a:ea typeface="方正粗倩简体" panose="03000509000000000000" pitchFamily="65" charset="-122"/>
                  </a:rPr>
                  <a:t>校大门</a:t>
                </a:r>
                <a:endParaRPr lang="en-US" altLang="zh-CN" sz="1600" dirty="0">
                  <a:solidFill>
                    <a:schemeClr val="bg1"/>
                  </a:solidFill>
                  <a:latin typeface="方正粗倩简体" panose="03000509000000000000" pitchFamily="65" charset="-122"/>
                  <a:ea typeface="方正粗倩简体" panose="03000509000000000000" pitchFamily="65" charset="-122"/>
                </a:endParaRPr>
              </a:p>
            </p:txBody>
          </p:sp>
        </p:grpSp>
        <p:pic>
          <p:nvPicPr>
            <p:cNvPr id="5" name="Picture 43" descr="C:\Users\jsj\Desktop\res02_attpic_brief.jp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1507">
              <a:off x="774547" y="2009239"/>
              <a:ext cx="2021404" cy="1344233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949785" y="1530772"/>
            <a:ext cx="1966673" cy="1036640"/>
            <a:chOff x="949785" y="1273482"/>
            <a:chExt cx="1966673" cy="1036640"/>
          </a:xfrm>
        </p:grpSpPr>
        <p:pic>
          <p:nvPicPr>
            <p:cNvPr id="9" name="Picture 46" descr="C:\Users\jsj\Desktop\图00片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81495" y="1517959"/>
              <a:ext cx="33496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6" descr="C:\Users\jsj\Desktop\图00片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785" y="1273482"/>
              <a:ext cx="33496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 rot="21036446">
            <a:off x="3477115" y="2424659"/>
            <a:ext cx="2255571" cy="1845334"/>
            <a:chOff x="608376" y="1870697"/>
            <a:chExt cx="2255571" cy="1845334"/>
          </a:xfrm>
        </p:grpSpPr>
        <p:grpSp>
          <p:nvGrpSpPr>
            <p:cNvPr id="12" name="Group 210"/>
            <p:cNvGrpSpPr/>
            <p:nvPr/>
          </p:nvGrpSpPr>
          <p:grpSpPr bwMode="auto">
            <a:xfrm rot="683562">
              <a:off x="608376" y="1870697"/>
              <a:ext cx="2255571" cy="1845334"/>
              <a:chOff x="612" y="1640"/>
              <a:chExt cx="2088" cy="1876"/>
            </a:xfrm>
          </p:grpSpPr>
          <p:sp>
            <p:nvSpPr>
              <p:cNvPr id="14" name="Rectangle 10"/>
              <p:cNvSpPr>
                <a:spLocks noChangeArrowheads="1"/>
              </p:cNvSpPr>
              <p:nvPr/>
            </p:nvSpPr>
            <p:spPr bwMode="gray">
              <a:xfrm rot="-128215">
                <a:off x="612" y="1640"/>
                <a:ext cx="2088" cy="187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19050">
                <a:solidFill>
                  <a:srgbClr val="EAEAEA"/>
                </a:solidFill>
                <a:miter lim="800000"/>
              </a:ln>
              <a:effectLst>
                <a:outerShdw dist="53882" dir="2700000" algn="ctr" rotWithShape="0">
                  <a:srgbClr val="4D4D4D">
                    <a:alpha val="50000"/>
                  </a:srgbClr>
                </a:outerShdw>
              </a:effectLst>
            </p:spPr>
            <p:txBody>
              <a:bodyPr lIns="108000" tIns="108000" rIns="144000" bIns="72000"/>
              <a:lstStyle/>
              <a:p>
                <a:pPr marL="190500" indent="-190500">
                  <a:spcBef>
                    <a:spcPct val="4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en-US" altLang="zh-CN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Rectangle 9"/>
              <p:cNvSpPr>
                <a:spLocks noChangeArrowheads="1"/>
              </p:cNvSpPr>
              <p:nvPr/>
            </p:nvSpPr>
            <p:spPr bwMode="gray">
              <a:xfrm rot="-128215">
                <a:off x="712" y="3202"/>
                <a:ext cx="1944" cy="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36000" rIns="72000" bIns="3600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zh-CN" altLang="en-US" sz="1600" dirty="0">
                    <a:solidFill>
                      <a:schemeClr val="bg1"/>
                    </a:solidFill>
                    <a:latin typeface="方正粗倩简体" panose="03000509000000000000" pitchFamily="65" charset="-122"/>
                    <a:ea typeface="方正粗倩简体" panose="03000509000000000000" pitchFamily="65" charset="-122"/>
                  </a:rPr>
                  <a:t>学</a:t>
                </a:r>
                <a:r>
                  <a:rPr lang="zh-CN" altLang="en-US" sz="1600" dirty="0" smtClean="0">
                    <a:solidFill>
                      <a:schemeClr val="bg1"/>
                    </a:solidFill>
                    <a:latin typeface="方正粗倩简体" panose="03000509000000000000" pitchFamily="65" charset="-122"/>
                    <a:ea typeface="方正粗倩简体" panose="03000509000000000000" pitchFamily="65" charset="-122"/>
                  </a:rPr>
                  <a:t>校大门</a:t>
                </a:r>
                <a:endParaRPr lang="en-US" altLang="zh-CN" sz="1600" dirty="0">
                  <a:solidFill>
                    <a:schemeClr val="bg1"/>
                  </a:solidFill>
                  <a:latin typeface="方正粗倩简体" panose="03000509000000000000" pitchFamily="65" charset="-122"/>
                  <a:ea typeface="方正粗倩简体" panose="03000509000000000000" pitchFamily="65" charset="-122"/>
                </a:endParaRPr>
              </a:p>
            </p:txBody>
          </p:sp>
        </p:grpSp>
        <p:pic>
          <p:nvPicPr>
            <p:cNvPr id="13" name="Picture 4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81507">
              <a:off x="774547" y="2010249"/>
              <a:ext cx="2021404" cy="1342212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</p:pic>
      </p:grpSp>
      <p:grpSp>
        <p:nvGrpSpPr>
          <p:cNvPr id="16" name="组合 15"/>
          <p:cNvGrpSpPr/>
          <p:nvPr/>
        </p:nvGrpSpPr>
        <p:grpSpPr>
          <a:xfrm>
            <a:off x="3640959" y="1925573"/>
            <a:ext cx="2040397" cy="793443"/>
            <a:chOff x="949785" y="1272202"/>
            <a:chExt cx="2040397" cy="793443"/>
          </a:xfrm>
        </p:grpSpPr>
        <p:pic>
          <p:nvPicPr>
            <p:cNvPr id="17" name="Picture 46" descr="C:\Users\jsj\Desktop\图00片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55219" y="1272202"/>
              <a:ext cx="33496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6" descr="C:\Users\jsj\Desktop\图00片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785" y="1273482"/>
              <a:ext cx="33496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 rot="20617830">
            <a:off x="6487809" y="2287438"/>
            <a:ext cx="2255571" cy="1845334"/>
            <a:chOff x="608376" y="1870697"/>
            <a:chExt cx="2255571" cy="1845334"/>
          </a:xfrm>
        </p:grpSpPr>
        <p:grpSp>
          <p:nvGrpSpPr>
            <p:cNvPr id="20" name="Group 210"/>
            <p:cNvGrpSpPr/>
            <p:nvPr/>
          </p:nvGrpSpPr>
          <p:grpSpPr bwMode="auto">
            <a:xfrm rot="683562">
              <a:off x="608376" y="1870697"/>
              <a:ext cx="2255571" cy="1845334"/>
              <a:chOff x="612" y="1640"/>
              <a:chExt cx="2088" cy="1876"/>
            </a:xfrm>
          </p:grpSpPr>
          <p:sp>
            <p:nvSpPr>
              <p:cNvPr id="22" name="Rectangle 10"/>
              <p:cNvSpPr>
                <a:spLocks noChangeArrowheads="1"/>
              </p:cNvSpPr>
              <p:nvPr/>
            </p:nvSpPr>
            <p:spPr bwMode="gray">
              <a:xfrm rot="-128215">
                <a:off x="612" y="1640"/>
                <a:ext cx="2088" cy="187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19050">
                <a:solidFill>
                  <a:srgbClr val="EAEAEA"/>
                </a:solidFill>
                <a:miter lim="800000"/>
              </a:ln>
              <a:effectLst>
                <a:outerShdw dist="53882" dir="2700000" algn="ctr" rotWithShape="0">
                  <a:srgbClr val="4D4D4D">
                    <a:alpha val="50000"/>
                  </a:srgbClr>
                </a:outerShdw>
              </a:effectLst>
            </p:spPr>
            <p:txBody>
              <a:bodyPr lIns="108000" tIns="108000" rIns="144000" bIns="72000"/>
              <a:lstStyle/>
              <a:p>
                <a:pPr marL="190500" indent="-190500">
                  <a:spcBef>
                    <a:spcPct val="4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en-US" altLang="zh-CN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Rectangle 9"/>
              <p:cNvSpPr>
                <a:spLocks noChangeArrowheads="1"/>
              </p:cNvSpPr>
              <p:nvPr/>
            </p:nvSpPr>
            <p:spPr bwMode="gray">
              <a:xfrm rot="-128215">
                <a:off x="712" y="3202"/>
                <a:ext cx="1944" cy="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36000" rIns="72000" bIns="3600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zh-CN" altLang="en-US" sz="1600" dirty="0">
                    <a:solidFill>
                      <a:schemeClr val="bg1"/>
                    </a:solidFill>
                    <a:latin typeface="方正粗倩简体" panose="03000509000000000000" pitchFamily="65" charset="-122"/>
                    <a:ea typeface="方正粗倩简体" panose="03000509000000000000" pitchFamily="65" charset="-122"/>
                  </a:rPr>
                  <a:t>学</a:t>
                </a:r>
                <a:r>
                  <a:rPr lang="zh-CN" altLang="en-US" sz="1600" dirty="0" smtClean="0">
                    <a:solidFill>
                      <a:schemeClr val="bg1"/>
                    </a:solidFill>
                    <a:latin typeface="方正粗倩简体" panose="03000509000000000000" pitchFamily="65" charset="-122"/>
                    <a:ea typeface="方正粗倩简体" panose="03000509000000000000" pitchFamily="65" charset="-122"/>
                  </a:rPr>
                  <a:t>校大门</a:t>
                </a:r>
                <a:endParaRPr lang="en-US" altLang="zh-CN" sz="1600" dirty="0">
                  <a:solidFill>
                    <a:schemeClr val="bg1"/>
                  </a:solidFill>
                  <a:latin typeface="方正粗倩简体" panose="03000509000000000000" pitchFamily="65" charset="-122"/>
                  <a:ea typeface="方正粗倩简体" panose="03000509000000000000" pitchFamily="65" charset="-122"/>
                </a:endParaRPr>
              </a:p>
            </p:txBody>
          </p:sp>
        </p:grpSp>
        <p:pic>
          <p:nvPicPr>
            <p:cNvPr id="21" name="Picture 4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81507">
              <a:off x="777605" y="2009239"/>
              <a:ext cx="2015287" cy="1344233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</p:pic>
      </p:grpSp>
      <p:grpSp>
        <p:nvGrpSpPr>
          <p:cNvPr id="24" name="组合 23"/>
          <p:cNvGrpSpPr/>
          <p:nvPr/>
        </p:nvGrpSpPr>
        <p:grpSpPr>
          <a:xfrm flipH="1">
            <a:off x="6505331" y="1675235"/>
            <a:ext cx="2009996" cy="992190"/>
            <a:chOff x="906462" y="1317932"/>
            <a:chExt cx="2009996" cy="992190"/>
          </a:xfrm>
        </p:grpSpPr>
        <p:pic>
          <p:nvPicPr>
            <p:cNvPr id="25" name="Picture 46" descr="C:\Users\jsj\Desktop\图00片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81495" y="1517959"/>
              <a:ext cx="33496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6" descr="C:\Users\jsj\Desktop\图00片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462" y="1317932"/>
              <a:ext cx="33496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矩形 26"/>
          <p:cNvSpPr/>
          <p:nvPr/>
        </p:nvSpPr>
        <p:spPr>
          <a:xfrm>
            <a:off x="899592" y="433035"/>
            <a:ext cx="58309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altLang="en-US" sz="2000" b="1" dirty="0">
                <a:solidFill>
                  <a:srgbClr val="39250A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可想有那么多事情只能等到回光返照的那刻，才能重新忆起，岂不是遗憾</a:t>
            </a:r>
            <a:r>
              <a:rPr lang="en-US" altLang="zh-CN" sz="2000" b="1" dirty="0">
                <a:solidFill>
                  <a:srgbClr val="39250A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!</a:t>
            </a:r>
            <a:r>
              <a:rPr lang="zh-CN" altLang="en-US" sz="2000" b="1" dirty="0">
                <a:solidFill>
                  <a:srgbClr val="39250A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我喜欢回忆过去，不管是快乐悲伤，还是平淡无奇。它都是我的财富。</a:t>
            </a:r>
            <a:endParaRPr lang="zh-CN" altLang="en-US" sz="2000" b="1" dirty="0">
              <a:solidFill>
                <a:srgbClr val="39250A"/>
              </a:solidFill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08715" y="850424"/>
            <a:ext cx="2554285" cy="2547937"/>
            <a:chOff x="535446" y="720719"/>
            <a:chExt cx="2554285" cy="2547937"/>
          </a:xfrm>
        </p:grpSpPr>
        <p:pic>
          <p:nvPicPr>
            <p:cNvPr id="3" name="Picture 3" descr="C:\Users\jsj\Desktop\0506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5847">
              <a:off x="535446" y="720719"/>
              <a:ext cx="2554285" cy="25479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9"/>
            <p:cNvSpPr>
              <a:spLocks noChangeArrowheads="1"/>
            </p:cNvSpPr>
            <p:nvPr/>
          </p:nvSpPr>
          <p:spPr bwMode="gray">
            <a:xfrm rot="20902071">
              <a:off x="1051141" y="2646652"/>
              <a:ext cx="1981485" cy="244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36000" rIns="72000" bIns="3600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zh-CN" altLang="en-US" sz="1600" dirty="0">
                  <a:latin typeface="方正粗倩简体" panose="03000509000000000000" pitchFamily="65" charset="-122"/>
                  <a:ea typeface="方正粗倩简体" panose="03000509000000000000" pitchFamily="65" charset="-122"/>
                </a:rPr>
                <a:t>学</a:t>
              </a:r>
              <a:r>
                <a:rPr lang="zh-CN" altLang="en-US" sz="1600" dirty="0" smtClean="0">
                  <a:latin typeface="方正粗倩简体" panose="03000509000000000000" pitchFamily="65" charset="-122"/>
                  <a:ea typeface="方正粗倩简体" panose="03000509000000000000" pitchFamily="65" charset="-122"/>
                </a:rPr>
                <a:t>校大门</a:t>
              </a:r>
              <a:endParaRPr lang="en-US" altLang="zh-CN" sz="1600" dirty="0"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  <p:pic>
          <p:nvPicPr>
            <p:cNvPr id="5" name="Picture 43" descr="C:\Users\jsj\Desktop\res02_attpic_brief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29350">
              <a:off x="858933" y="1244012"/>
              <a:ext cx="1907312" cy="1344233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</p:pic>
      </p:grpSp>
      <p:grpSp>
        <p:nvGrpSpPr>
          <p:cNvPr id="6" name="组合 5"/>
          <p:cNvGrpSpPr/>
          <p:nvPr/>
        </p:nvGrpSpPr>
        <p:grpSpPr>
          <a:xfrm rot="1296407">
            <a:off x="5085155" y="771863"/>
            <a:ext cx="2554285" cy="2547937"/>
            <a:chOff x="535446" y="720719"/>
            <a:chExt cx="2554285" cy="2547937"/>
          </a:xfrm>
        </p:grpSpPr>
        <p:pic>
          <p:nvPicPr>
            <p:cNvPr id="7" name="Picture 3" descr="C:\Users\jsj\Desktop\0506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5847">
              <a:off x="535446" y="720719"/>
              <a:ext cx="2554285" cy="25479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9"/>
            <p:cNvSpPr>
              <a:spLocks noChangeArrowheads="1"/>
            </p:cNvSpPr>
            <p:nvPr/>
          </p:nvSpPr>
          <p:spPr bwMode="gray">
            <a:xfrm rot="20902071">
              <a:off x="1051141" y="2646652"/>
              <a:ext cx="1981485" cy="244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36000" rIns="72000" bIns="3600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zh-CN" altLang="en-US" sz="1600" dirty="0">
                  <a:latin typeface="方正粗倩简体" panose="03000509000000000000" pitchFamily="65" charset="-122"/>
                  <a:ea typeface="方正粗倩简体" panose="03000509000000000000" pitchFamily="65" charset="-122"/>
                </a:rPr>
                <a:t>学</a:t>
              </a:r>
              <a:r>
                <a:rPr lang="zh-CN" altLang="en-US" sz="1600" dirty="0" smtClean="0">
                  <a:latin typeface="方正粗倩简体" panose="03000509000000000000" pitchFamily="65" charset="-122"/>
                  <a:ea typeface="方正粗倩简体" panose="03000509000000000000" pitchFamily="65" charset="-122"/>
                </a:rPr>
                <a:t>校大门</a:t>
              </a:r>
              <a:endParaRPr lang="en-US" altLang="zh-CN" sz="1600" dirty="0"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  <p:pic>
          <p:nvPicPr>
            <p:cNvPr id="9" name="Picture 4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1103437">
              <a:off x="853141" y="1219785"/>
              <a:ext cx="2019291" cy="1304956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</p:pic>
      </p:grpSp>
      <p:grpSp>
        <p:nvGrpSpPr>
          <p:cNvPr id="10" name="组合 9"/>
          <p:cNvGrpSpPr/>
          <p:nvPr/>
        </p:nvGrpSpPr>
        <p:grpSpPr>
          <a:xfrm rot="442079">
            <a:off x="3425038" y="2792408"/>
            <a:ext cx="2848197" cy="2494196"/>
            <a:chOff x="535446" y="720719"/>
            <a:chExt cx="2554285" cy="2547937"/>
          </a:xfrm>
        </p:grpSpPr>
        <p:pic>
          <p:nvPicPr>
            <p:cNvPr id="11" name="Picture 3" descr="C:\Users\jsj\Desktop\0506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5847">
              <a:off x="535446" y="720719"/>
              <a:ext cx="2554285" cy="25479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9"/>
            <p:cNvSpPr>
              <a:spLocks noChangeArrowheads="1"/>
            </p:cNvSpPr>
            <p:nvPr/>
          </p:nvSpPr>
          <p:spPr bwMode="gray">
            <a:xfrm rot="20902071">
              <a:off x="1051141" y="2646652"/>
              <a:ext cx="1981485" cy="244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36000" rIns="72000" bIns="3600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zh-CN" altLang="en-US" sz="1600" dirty="0">
                  <a:latin typeface="方正粗倩简体" panose="03000509000000000000" pitchFamily="65" charset="-122"/>
                  <a:ea typeface="方正粗倩简体" panose="03000509000000000000" pitchFamily="65" charset="-122"/>
                </a:rPr>
                <a:t>学</a:t>
              </a:r>
              <a:r>
                <a:rPr lang="zh-CN" altLang="en-US" sz="1600" dirty="0" smtClean="0">
                  <a:latin typeface="方正粗倩简体" panose="03000509000000000000" pitchFamily="65" charset="-122"/>
                  <a:ea typeface="方正粗倩简体" panose="03000509000000000000" pitchFamily="65" charset="-122"/>
                </a:rPr>
                <a:t>校大门</a:t>
              </a:r>
              <a:endParaRPr lang="en-US" altLang="zh-CN" sz="1600" dirty="0"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  <p:pic>
          <p:nvPicPr>
            <p:cNvPr id="13" name="Picture 4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0929350">
              <a:off x="856123" y="1222984"/>
              <a:ext cx="1934353" cy="1316766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500"/>
    </mc:Choice>
    <mc:Fallback>
      <p:transition spd="slow" advClick="0" advTm="10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920568">
            <a:off x="934165" y="1365706"/>
            <a:ext cx="2084644" cy="148458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pic>
      <p:pic>
        <p:nvPicPr>
          <p:cNvPr id="3" name="Picture 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0890" y="2019718"/>
            <a:ext cx="2084644" cy="14472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pic>
      <p:pic>
        <p:nvPicPr>
          <p:cNvPr id="4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089015">
            <a:off x="4947426" y="954515"/>
            <a:ext cx="2089210" cy="143783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pic>
      <p:pic>
        <p:nvPicPr>
          <p:cNvPr id="5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0455" y="1981086"/>
            <a:ext cx="2079176" cy="14814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pic>
      <p:cxnSp>
        <p:nvCxnSpPr>
          <p:cNvPr id="6" name="直接连接符 5"/>
          <p:cNvCxnSpPr/>
          <p:nvPr/>
        </p:nvCxnSpPr>
        <p:spPr>
          <a:xfrm rot="20946664">
            <a:off x="787168" y="1380606"/>
            <a:ext cx="2101087" cy="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rot="20946664">
            <a:off x="946654" y="1565662"/>
            <a:ext cx="0" cy="148827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rot="20946664">
            <a:off x="3009911" y="1168754"/>
            <a:ext cx="0" cy="148827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rot="20946664">
            <a:off x="1068310" y="2842080"/>
            <a:ext cx="2101087" cy="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3038330" y="1998138"/>
            <a:ext cx="2101087" cy="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3038330" y="1998138"/>
            <a:ext cx="0" cy="148827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5139417" y="1998138"/>
            <a:ext cx="0" cy="148827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3038330" y="3486408"/>
            <a:ext cx="2101087" cy="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rot="21119182">
            <a:off x="4828272" y="930112"/>
            <a:ext cx="2101087" cy="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rot="21119182">
            <a:off x="4942270" y="1069300"/>
            <a:ext cx="0" cy="148827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rot="21119182">
            <a:off x="7022839" y="776390"/>
            <a:ext cx="0" cy="148827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rot="21119182">
            <a:off x="5035750" y="2403848"/>
            <a:ext cx="2101087" cy="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6198578" y="1974240"/>
            <a:ext cx="2101087" cy="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6198578" y="1974240"/>
            <a:ext cx="0" cy="148827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8299665" y="1974240"/>
            <a:ext cx="0" cy="148827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6198578" y="3462510"/>
            <a:ext cx="2101087" cy="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3995936" y="3961427"/>
            <a:ext cx="45278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altLang="en-US" sz="2000" b="1" dirty="0">
                <a:solidFill>
                  <a:srgbClr val="39250A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青春的季节，每天都开着梦的花朵。一个个带着翅膀的美梦，就是点燃这绿色火焰的火种。</a:t>
            </a:r>
            <a:endParaRPr lang="zh-CN" altLang="en-US" sz="2000" b="1" dirty="0">
              <a:solidFill>
                <a:srgbClr val="39250A"/>
              </a:solidFill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  <p:pic>
        <p:nvPicPr>
          <p:cNvPr id="5122" name="Picture 2" descr="C:\Users\jsj\Downloads\44MRedocn_2011011912540106_322215\8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7" r="38095" b="89032"/>
          <a:stretch>
            <a:fillRect/>
          </a:stretch>
        </p:blipFill>
        <p:spPr bwMode="auto">
          <a:xfrm rot="20670974">
            <a:off x="1558330" y="1240372"/>
            <a:ext cx="558758" cy="38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jsj\Downloads\44MRedocn_2011011912540106_322215\8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7" r="38095" b="89032"/>
          <a:stretch>
            <a:fillRect/>
          </a:stretch>
        </p:blipFill>
        <p:spPr bwMode="auto">
          <a:xfrm>
            <a:off x="3737357" y="1850670"/>
            <a:ext cx="558758" cy="38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jsj\Downloads\44MRedocn_2011011912540106_322215\8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7" r="38095" b="89032"/>
          <a:stretch>
            <a:fillRect/>
          </a:stretch>
        </p:blipFill>
        <p:spPr bwMode="auto">
          <a:xfrm rot="21263839">
            <a:off x="5599436" y="790432"/>
            <a:ext cx="558758" cy="38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jsj\Downloads\44MRedocn_2011011912540106_322215\8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7" r="38095" b="89032"/>
          <a:stretch>
            <a:fillRect/>
          </a:stretch>
        </p:blipFill>
        <p:spPr bwMode="auto">
          <a:xfrm>
            <a:off x="7100933" y="1850670"/>
            <a:ext cx="558758" cy="38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0446" y="1419495"/>
            <a:ext cx="3437294" cy="2334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4228" y="2946566"/>
            <a:ext cx="2038649" cy="1373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3983" y="2039636"/>
            <a:ext cx="2215091" cy="1561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778" y="553244"/>
            <a:ext cx="2627544" cy="1817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6465" y="1101028"/>
            <a:ext cx="3109993" cy="2075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5941" y="1738756"/>
            <a:ext cx="2516575" cy="1684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3167" y="3200394"/>
            <a:ext cx="2309313" cy="1606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779" y="2235823"/>
            <a:ext cx="2881856" cy="1932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00"/>
    </mc:Choice>
    <mc:Fallback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0.43906 2.59259E-6 " pathEditMode="relative" rAng="0" ptsTypes="AA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5.55556E-7 2.59259E-6 L 0.43906 2.59259E-6 " pathEditMode="relative" rAng="0" ptsTypes="AA">
                                      <p:cBhvr>
                                        <p:cTn id="17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Motion origin="layout" path="M 5.55556E-7 2.59259E-6 L 0.43906 2.59259E-6 " pathEditMode="relative" rAng="0" ptsTypes="AA">
                                      <p:cBhvr>
                                        <p:cTn id="25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Motion origin="layout" path="M 5.55556E-7 2.59259E-6 L 0.43906 2.59259E-6 " pathEditMode="relative" rAng="0" ptsTypes="AA">
                                      <p:cBhvr>
                                        <p:cTn id="3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fill="hold" nodeType="withEffect">
                                  <p:stCondLst>
                                    <p:cond delay="14100"/>
                                  </p:stCondLst>
                                  <p:childTnLst>
                                    <p:animMotion origin="layout" path="M 5.55556E-7 2.59259E-6 L 0.43906 2.59259E-6 " pathEditMode="relative" rAng="0" ptsTypes="AA">
                                      <p:cBhvr>
                                        <p:cTn id="41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7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fill="hold" nodeType="withEffect">
                                  <p:stCondLst>
                                    <p:cond delay="17300"/>
                                  </p:stCondLst>
                                  <p:childTnLst>
                                    <p:animMotion origin="layout" path="M 5.55556E-7 2.59259E-6 L 0.43906 2.59259E-6 " pathEditMode="relative" rAng="0" ptsTypes="AA">
                                      <p:cBhvr>
                                        <p:cTn id="4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9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fill="hold" nodeType="withEffect">
                                  <p:stCondLst>
                                    <p:cond delay="21200"/>
                                  </p:stCondLst>
                                  <p:childTnLst>
                                    <p:animMotion origin="layout" path="M -1.94444E-6 1.11111E-6 L -0.54305 1.11111E-6 " pathEditMode="relative" rAng="0" ptsTypes="AA">
                                      <p:cBhvr>
                                        <p:cTn id="57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53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23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47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3" presetClass="path" presetSubtype="0" fill="hold" nodeType="withEffect">
                                  <p:stCondLst>
                                    <p:cond delay="24700"/>
                                  </p:stCondLst>
                                  <p:childTnLst>
                                    <p:animMotion origin="layout" path="M 1.94444E-6 1.11111E-6 L -0.47743 1.11111E-6 " pathEditMode="relative" rAng="0" ptsTypes="AA">
                                      <p:cBhvr>
                                        <p:cTn id="6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72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2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076854" y="1468869"/>
            <a:ext cx="1030436" cy="689881"/>
            <a:chOff x="2645819" y="2941672"/>
            <a:chExt cx="3846968" cy="2575560"/>
          </a:xfrm>
          <a:effectLst/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45819" y="2941672"/>
              <a:ext cx="3846968" cy="257556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059361" y="3569381"/>
              <a:ext cx="689664" cy="1321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700" b="1" dirty="0">
                <a:solidFill>
                  <a:srgbClr val="F8A66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170214" y="2341308"/>
            <a:ext cx="2920289" cy="2019440"/>
            <a:chOff x="2526943" y="2941672"/>
            <a:chExt cx="4084727" cy="2575560"/>
          </a:xfrm>
          <a:effectLst>
            <a:reflection blurRad="6350" stA="50000" endA="300" endPos="38500" dist="50800" dir="5400000" sy="-100000" algn="bl" rotWithShape="0"/>
          </a:effectLst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26943" y="2941672"/>
              <a:ext cx="4084727" cy="257556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491880" y="3789041"/>
              <a:ext cx="258391" cy="1099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5000" b="1" dirty="0">
                <a:solidFill>
                  <a:srgbClr val="F8A66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213683" y="1468869"/>
            <a:ext cx="1028272" cy="715254"/>
            <a:chOff x="2581773" y="2941672"/>
            <a:chExt cx="3838889" cy="2670286"/>
          </a:xfrm>
          <a:effectLst/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81773" y="2941672"/>
              <a:ext cx="3838889" cy="2670286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3059360" y="3569381"/>
              <a:ext cx="689664" cy="1321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700" b="1" dirty="0">
                <a:solidFill>
                  <a:srgbClr val="F8A66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322403" y="2341308"/>
            <a:ext cx="2745242" cy="2527223"/>
            <a:chOff x="2779381" y="6695863"/>
            <a:chExt cx="3839882" cy="3223178"/>
          </a:xfrm>
          <a:effectLst>
            <a:reflection blurRad="6350" stA="50000" endA="300" endPos="38500" dist="50800" dir="5400000" sy="-100000" algn="bl" rotWithShape="0"/>
          </a:effectLst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79381" y="7343481"/>
              <a:ext cx="3839882" cy="257556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4303948" y="6695863"/>
              <a:ext cx="258391" cy="1099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5000" b="1" dirty="0">
                <a:solidFill>
                  <a:srgbClr val="F8A66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77584" y="2360166"/>
            <a:ext cx="1028975" cy="689881"/>
            <a:chOff x="2648547" y="2941672"/>
            <a:chExt cx="3841514" cy="2575560"/>
          </a:xfrm>
          <a:effectLst/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48547" y="2941672"/>
              <a:ext cx="3841514" cy="257556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059360" y="3569381"/>
              <a:ext cx="689664" cy="1321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700" b="1" dirty="0">
                <a:solidFill>
                  <a:srgbClr val="F8A66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253147" y="2341308"/>
            <a:ext cx="2864786" cy="2019440"/>
            <a:chOff x="2731884" y="7148447"/>
            <a:chExt cx="4007093" cy="2575560"/>
          </a:xfrm>
          <a:effectLst>
            <a:reflection blurRad="6350" stA="50000" endA="300" endPos="38500" dist="50800" dir="5400000" sy="-100000" algn="bl" rotWithShape="0"/>
          </a:effectLst>
        </p:grpSpPr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31884" y="7148447"/>
              <a:ext cx="4007093" cy="257556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992697" y="7573049"/>
              <a:ext cx="258391" cy="1099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5000" b="1" dirty="0">
                <a:solidFill>
                  <a:srgbClr val="F8A66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7213682" y="2360166"/>
            <a:ext cx="1021709" cy="720221"/>
            <a:chOff x="2581769" y="2941672"/>
            <a:chExt cx="3814388" cy="2688830"/>
          </a:xfrm>
          <a:effectLst/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81769" y="2941672"/>
              <a:ext cx="3814388" cy="268883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3059361" y="3569381"/>
              <a:ext cx="689664" cy="1321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700" b="1" dirty="0">
                <a:solidFill>
                  <a:srgbClr val="F8A66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3257707" y="2341308"/>
            <a:ext cx="2903211" cy="2019441"/>
            <a:chOff x="2164558" y="5881450"/>
            <a:chExt cx="4060840" cy="2575560"/>
          </a:xfrm>
          <a:effectLst>
            <a:reflection blurRad="6350" stA="50000" endA="300" endPos="38500" dist="50800" dir="5400000" sy="-100000" algn="bl" rotWithShape="0"/>
          </a:effectLst>
        </p:grpSpPr>
        <p:pic>
          <p:nvPicPr>
            <p:cNvPr id="49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64558" y="5881450"/>
              <a:ext cx="4060840" cy="257556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3491881" y="6261286"/>
              <a:ext cx="258391" cy="1099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5000" b="1" dirty="0">
                <a:solidFill>
                  <a:srgbClr val="F8A66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075321" y="3268194"/>
            <a:ext cx="1033501" cy="689881"/>
            <a:chOff x="2640099" y="2941672"/>
            <a:chExt cx="3858411" cy="2575560"/>
          </a:xfrm>
          <a:effectLst/>
        </p:grpSpPr>
        <p:pic>
          <p:nvPicPr>
            <p:cNvPr id="55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40099" y="2941672"/>
              <a:ext cx="3858411" cy="257556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4083073" y="3151318"/>
              <a:ext cx="689660" cy="1321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1700" b="1" dirty="0">
                <a:solidFill>
                  <a:srgbClr val="F8A66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198770" y="2341308"/>
            <a:ext cx="2973541" cy="2264401"/>
            <a:chOff x="2408071" y="7072027"/>
            <a:chExt cx="4159212" cy="2887978"/>
          </a:xfrm>
          <a:effectLst>
            <a:reflection blurRad="6350" stA="50000" endA="300" endPos="38500" dist="50800" dir="5400000" sy="-100000" algn="bl" rotWithShape="0"/>
          </a:effectLst>
        </p:grpSpPr>
        <p:pic>
          <p:nvPicPr>
            <p:cNvPr id="61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08071" y="7384445"/>
              <a:ext cx="4159212" cy="257556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4416819" y="7072027"/>
              <a:ext cx="258389" cy="1099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5000" b="1" dirty="0">
                <a:solidFill>
                  <a:srgbClr val="F8A66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7230839" y="3268194"/>
            <a:ext cx="1030436" cy="689881"/>
            <a:chOff x="2645820" y="2941672"/>
            <a:chExt cx="3846966" cy="2575560"/>
          </a:xfrm>
          <a:effectLst/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45820" y="2941672"/>
              <a:ext cx="3846966" cy="257556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3059362" y="3569381"/>
              <a:ext cx="689663" cy="1321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700" b="1" dirty="0">
                <a:solidFill>
                  <a:srgbClr val="F8A66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3177889" y="2341308"/>
            <a:ext cx="3025297" cy="2194017"/>
            <a:chOff x="2678813" y="3789041"/>
            <a:chExt cx="4231605" cy="2798212"/>
          </a:xfrm>
          <a:effectLst>
            <a:reflection blurRad="6350" stA="50000" endA="300" endPos="38500" dist="50800" dir="5400000" sy="-100000" algn="bl" rotWithShape="0"/>
          </a:effectLst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78813" y="4011693"/>
              <a:ext cx="4231605" cy="257556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3491880" y="3789041"/>
              <a:ext cx="258391" cy="1099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5000" b="1" dirty="0">
                <a:solidFill>
                  <a:srgbClr val="F8A66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1075321" y="4176221"/>
            <a:ext cx="1036758" cy="704101"/>
            <a:chOff x="2594936" y="2941672"/>
            <a:chExt cx="3870571" cy="2628648"/>
          </a:xfrm>
          <a:effectLst/>
        </p:grpSpPr>
        <p:pic>
          <p:nvPicPr>
            <p:cNvPr id="7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94936" y="2941672"/>
              <a:ext cx="3870571" cy="2628648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3059361" y="3569381"/>
              <a:ext cx="689664" cy="1321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700" b="1" dirty="0">
                <a:solidFill>
                  <a:srgbClr val="F8A66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3273406" y="2341308"/>
            <a:ext cx="2907682" cy="1949469"/>
            <a:chOff x="2535759" y="2986291"/>
            <a:chExt cx="4067093" cy="2486320"/>
          </a:xfrm>
          <a:effectLst>
            <a:reflection blurRad="6350" stA="50000" endA="300" endPos="38500" dist="50800" dir="5400000" sy="-100000" algn="bl" rotWithShape="0"/>
          </a:effectLst>
        </p:grpSpPr>
        <p:pic>
          <p:nvPicPr>
            <p:cNvPr id="85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35759" y="2986291"/>
              <a:ext cx="4067093" cy="248632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TextBox 83"/>
            <p:cNvSpPr txBox="1"/>
            <p:nvPr/>
          </p:nvSpPr>
          <p:spPr>
            <a:xfrm>
              <a:off x="3491880" y="3789041"/>
              <a:ext cx="258391" cy="1099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5000" b="1" dirty="0">
                <a:solidFill>
                  <a:srgbClr val="F8A66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7257224" y="4176221"/>
            <a:ext cx="1001289" cy="736563"/>
            <a:chOff x="2581768" y="2941672"/>
            <a:chExt cx="3738153" cy="2749840"/>
          </a:xfrm>
          <a:effectLst/>
        </p:grpSpPr>
        <p:pic>
          <p:nvPicPr>
            <p:cNvPr id="91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81768" y="2941672"/>
              <a:ext cx="3738153" cy="274984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" name="TextBox 89"/>
            <p:cNvSpPr txBox="1"/>
            <p:nvPr/>
          </p:nvSpPr>
          <p:spPr>
            <a:xfrm>
              <a:off x="4280089" y="3256139"/>
              <a:ext cx="689660" cy="13213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1700" b="1" dirty="0">
                <a:solidFill>
                  <a:srgbClr val="F8A66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3223803" y="2341308"/>
            <a:ext cx="3016324" cy="2096116"/>
            <a:chOff x="2586297" y="3348750"/>
            <a:chExt cx="4219055" cy="2673351"/>
          </a:xfrm>
          <a:effectLst>
            <a:reflection blurRad="6350" stA="50000" endA="300" endPos="38500" dist="50800" dir="5400000" sy="-100000" algn="bl" rotWithShape="0"/>
          </a:effectLst>
        </p:grpSpPr>
        <p:pic>
          <p:nvPicPr>
            <p:cNvPr id="97" name="Picture 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86297" y="3446541"/>
              <a:ext cx="4219055" cy="257556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TextBox 95"/>
            <p:cNvSpPr txBox="1"/>
            <p:nvPr/>
          </p:nvSpPr>
          <p:spPr>
            <a:xfrm>
              <a:off x="4416819" y="3348750"/>
              <a:ext cx="258389" cy="1099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5000" b="1" dirty="0">
                <a:solidFill>
                  <a:srgbClr val="F8A66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0" name="矩形 99"/>
          <p:cNvSpPr/>
          <p:nvPr/>
        </p:nvSpPr>
        <p:spPr>
          <a:xfrm>
            <a:off x="1655925" y="1419622"/>
            <a:ext cx="5808000" cy="43152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none" rtlCol="0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altLang="en-US" sz="2000" b="1" dirty="0">
                <a:solidFill>
                  <a:srgbClr val="39250A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人的一生就是一场经历，走到最后只剩回忆。</a:t>
            </a:r>
            <a:endParaRPr lang="zh-CN" altLang="en-US" sz="2000" b="1" dirty="0">
              <a:solidFill>
                <a:srgbClr val="39250A"/>
              </a:solidFill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500"/>
    </mc:Choice>
    <mc:Fallback>
      <p:transition spd="slow" advClick="0" advTm="1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77 0.00061 L -0.30503 -0.5162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9" y="-2585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389 0.00031 L 0.38629 -0.50216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11" y="-2512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8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58025E-6 L -0.31875 -0.2932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37" y="-1466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8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8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94444E-6 -2.34568E-6 L 0.38021 -0.33611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0" y="-1682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8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8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58025E-6 L -0.31875 -0.15309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37" y="-765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2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8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8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2.22222E-6 L 0.35851 -0.13889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6944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8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8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58025E-6 L -0.31094 0.05679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56" y="284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2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8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8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1.23457E-6 L 0.35781 0.0392 " pathEditMode="relative" rAng="0" ptsTypes="AA">
                                      <p:cBhvr>
                                        <p:cTn id="13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2" y="1944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2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41996" y="2592045"/>
            <a:ext cx="3102041" cy="2079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9033" y="2641842"/>
            <a:ext cx="3079097" cy="2061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7421" y="2641842"/>
            <a:ext cx="3079097" cy="2061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8581" y="2641475"/>
            <a:ext cx="2119843" cy="2061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2641475"/>
            <a:ext cx="2355369" cy="2030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5647" y="2641475"/>
            <a:ext cx="2304256" cy="2030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矩形 16"/>
          <p:cNvSpPr/>
          <p:nvPr/>
        </p:nvSpPr>
        <p:spPr>
          <a:xfrm>
            <a:off x="866880" y="409228"/>
            <a:ext cx="5433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altLang="en-US" sz="2000" b="1" dirty="0">
                <a:solidFill>
                  <a:srgbClr val="39250A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可想有那么多事情只能等到回光返照的那刻，才能重新忆起，岂不是遗憾</a:t>
            </a:r>
            <a:r>
              <a:rPr lang="en-US" altLang="zh-CN" sz="2000" b="1" dirty="0">
                <a:solidFill>
                  <a:srgbClr val="39250A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!</a:t>
            </a:r>
            <a:r>
              <a:rPr lang="zh-CN" altLang="en-US" sz="2000" b="1" dirty="0">
                <a:solidFill>
                  <a:srgbClr val="39250A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我喜欢回忆过去，不管是快乐悲伤，还是平淡无奇。它都是我的财富。</a:t>
            </a:r>
            <a:endParaRPr lang="zh-CN" altLang="en-US" sz="2000" b="1" dirty="0">
              <a:solidFill>
                <a:srgbClr val="39250A"/>
              </a:solidFill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indefinite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repeatCount="indefinite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2" presetClass="entr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2" presetClass="entr" presetSubtype="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2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210944">
            <a:off x="6345593" y="1440581"/>
            <a:ext cx="2141530" cy="1732970"/>
            <a:chOff x="622775" y="3219822"/>
            <a:chExt cx="2898600" cy="2304000"/>
          </a:xfrm>
        </p:grpSpPr>
        <p:pic>
          <p:nvPicPr>
            <p:cNvPr id="3" name="图片 2" descr="b_6476_EPS_20100403010342.jpg"/>
            <p:cNvPicPr/>
            <p:nvPr/>
          </p:nvPicPr>
          <p:blipFill>
            <a:blip r:embed="rId1" cstate="print"/>
            <a:srcRect t="2751" b="24800"/>
            <a:stretch>
              <a:fillRect/>
            </a:stretch>
          </p:blipFill>
          <p:spPr>
            <a:xfrm>
              <a:off x="622775" y="3219822"/>
              <a:ext cx="2898600" cy="2304000"/>
            </a:xfrm>
            <a:prstGeom prst="rect">
              <a:avLst/>
            </a:prstGeom>
            <a:noFill/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68" t="30488"/>
            <a:stretch>
              <a:fillRect/>
            </a:stretch>
          </p:blipFill>
          <p:spPr>
            <a:xfrm>
              <a:off x="826840" y="3611777"/>
              <a:ext cx="2490471" cy="1520090"/>
            </a:xfrm>
            <a:prstGeom prst="rect">
              <a:avLst/>
            </a:prstGeom>
            <a:noFill/>
          </p:spPr>
        </p:pic>
      </p:grpSp>
      <p:grpSp>
        <p:nvGrpSpPr>
          <p:cNvPr id="5" name="组合 4"/>
          <p:cNvGrpSpPr/>
          <p:nvPr/>
        </p:nvGrpSpPr>
        <p:grpSpPr>
          <a:xfrm rot="664651">
            <a:off x="458030" y="1217032"/>
            <a:ext cx="2141530" cy="1732970"/>
            <a:chOff x="1868011" y="1048846"/>
            <a:chExt cx="2898600" cy="2304000"/>
          </a:xfrm>
        </p:grpSpPr>
        <p:pic>
          <p:nvPicPr>
            <p:cNvPr id="6" name="图片 5" descr="b_6476_EPS_20100403010342.jpg"/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rcRect t="2751" b="24800"/>
            <a:stretch>
              <a:fillRect/>
            </a:stretch>
          </p:blipFill>
          <p:spPr>
            <a:xfrm>
              <a:off x="1868011" y="1048846"/>
              <a:ext cx="2898600" cy="2304000"/>
            </a:xfrm>
            <a:prstGeom prst="rect">
              <a:avLst/>
            </a:prstGeom>
            <a:noFill/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0" t="19433" r="12374"/>
            <a:stretch>
              <a:fillRect/>
            </a:stretch>
          </p:blipFill>
          <p:spPr>
            <a:xfrm>
              <a:off x="2071711" y="1438823"/>
              <a:ext cx="2491200" cy="1524046"/>
            </a:xfrm>
            <a:prstGeom prst="rect">
              <a:avLst/>
            </a:prstGeom>
            <a:noFill/>
          </p:spPr>
        </p:pic>
      </p:grpSp>
      <p:grpSp>
        <p:nvGrpSpPr>
          <p:cNvPr id="8" name="组合 7"/>
          <p:cNvGrpSpPr/>
          <p:nvPr/>
        </p:nvGrpSpPr>
        <p:grpSpPr>
          <a:xfrm rot="20913934">
            <a:off x="1926069" y="2576608"/>
            <a:ext cx="2141530" cy="1732970"/>
            <a:chOff x="2754676" y="3362396"/>
            <a:chExt cx="2141530" cy="1732970"/>
          </a:xfrm>
        </p:grpSpPr>
        <p:pic>
          <p:nvPicPr>
            <p:cNvPr id="9" name="图片 8" descr="b_6476_EPS_20100403010342.jpg"/>
            <p:cNvPicPr/>
            <p:nvPr/>
          </p:nvPicPr>
          <p:blipFill>
            <a:blip r:embed="rId1" cstate="print"/>
            <a:srcRect t="2751" b="24800"/>
            <a:stretch>
              <a:fillRect/>
            </a:stretch>
          </p:blipFill>
          <p:spPr>
            <a:xfrm>
              <a:off x="2754676" y="3362396"/>
              <a:ext cx="2141530" cy="1732970"/>
            </a:xfrm>
            <a:prstGeom prst="rect">
              <a:avLst/>
            </a:prstGeom>
            <a:noFill/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641" y="3659831"/>
              <a:ext cx="1839600" cy="1138100"/>
            </a:xfrm>
            <a:prstGeom prst="rect">
              <a:avLst/>
            </a:prstGeom>
            <a:noFill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4836434" y="3161148"/>
            <a:ext cx="2141530" cy="1732970"/>
            <a:chOff x="2996834" y="4228145"/>
            <a:chExt cx="2141530" cy="1732970"/>
          </a:xfrm>
        </p:grpSpPr>
        <p:pic>
          <p:nvPicPr>
            <p:cNvPr id="12" name="图片 11" descr="b_6476_EPS_20100403010342.jpg"/>
            <p:cNvPicPr/>
            <p:nvPr/>
          </p:nvPicPr>
          <p:blipFill>
            <a:blip r:embed="rId1" cstate="print"/>
            <a:srcRect t="2751" b="24800"/>
            <a:stretch>
              <a:fillRect/>
            </a:stretch>
          </p:blipFill>
          <p:spPr>
            <a:xfrm>
              <a:off x="2996834" y="4228145"/>
              <a:ext cx="2141530" cy="1732970"/>
            </a:xfrm>
            <a:prstGeom prst="rect">
              <a:avLst/>
            </a:prstGeom>
            <a:noFill/>
          </p:spPr>
        </p:pic>
        <p:pic>
          <p:nvPicPr>
            <p:cNvPr id="13" name="Picture 11" descr="http://www.thmz.com/liv_loadfile/folder488/folder492/fold3/1316052631_8309040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7799" y="4532690"/>
              <a:ext cx="1839600" cy="1123880"/>
            </a:xfrm>
            <a:prstGeom prst="rect">
              <a:avLst/>
            </a:prstGeom>
            <a:noFill/>
          </p:spPr>
        </p:pic>
      </p:grpSp>
      <p:grpSp>
        <p:nvGrpSpPr>
          <p:cNvPr id="14" name="组合 13"/>
          <p:cNvGrpSpPr/>
          <p:nvPr/>
        </p:nvGrpSpPr>
        <p:grpSpPr>
          <a:xfrm>
            <a:off x="3504789" y="1413220"/>
            <a:ext cx="2141530" cy="1732970"/>
            <a:chOff x="4041455" y="4662583"/>
            <a:chExt cx="2898600" cy="2304000"/>
          </a:xfrm>
        </p:grpSpPr>
        <p:pic>
          <p:nvPicPr>
            <p:cNvPr id="15" name="图片 14" descr="b_6476_EPS_20100403010342.jpg"/>
            <p:cNvPicPr/>
            <p:nvPr/>
          </p:nvPicPr>
          <p:blipFill>
            <a:blip r:embed="rId1" cstate="print"/>
            <a:srcRect t="2751" b="24800"/>
            <a:stretch>
              <a:fillRect/>
            </a:stretch>
          </p:blipFill>
          <p:spPr>
            <a:xfrm>
              <a:off x="4041455" y="4662583"/>
              <a:ext cx="2898600" cy="2304000"/>
            </a:xfrm>
            <a:prstGeom prst="rect">
              <a:avLst/>
            </a:prstGeom>
            <a:noFill/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66" r="15734"/>
            <a:stretch>
              <a:fillRect/>
            </a:stretch>
          </p:blipFill>
          <p:spPr>
            <a:xfrm>
              <a:off x="4245155" y="5053222"/>
              <a:ext cx="2491200" cy="1522723"/>
            </a:xfrm>
            <a:prstGeom prst="rect">
              <a:avLst/>
            </a:prstGeom>
            <a:noFill/>
          </p:spPr>
        </p:pic>
      </p:grpSp>
      <p:sp>
        <p:nvSpPr>
          <p:cNvPr id="18" name="矩形 17"/>
          <p:cNvSpPr/>
          <p:nvPr/>
        </p:nvSpPr>
        <p:spPr>
          <a:xfrm>
            <a:off x="3819230" y="2672834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[]~(</a:t>
            </a:r>
            <a:r>
              <a:rPr lang="zh-CN" altLang="en-US" dirty="0"/>
              <a:t>￣▽￣</a:t>
            </a:r>
            <a:r>
              <a:rPr lang="en-US" altLang="zh-CN" dirty="0"/>
              <a:t>)~*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500"/>
    </mc:Choice>
    <mc:Fallback>
      <p:transition spd="slow" advClick="0" advTm="1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rot="267465">
            <a:off x="1991629" y="513037"/>
            <a:ext cx="1787346" cy="1946588"/>
            <a:chOff x="2477953" y="1733024"/>
            <a:chExt cx="1477145" cy="1608750"/>
          </a:xfrm>
        </p:grpSpPr>
        <p:grpSp>
          <p:nvGrpSpPr>
            <p:cNvPr id="3" name="组合 2"/>
            <p:cNvGrpSpPr/>
            <p:nvPr/>
          </p:nvGrpSpPr>
          <p:grpSpPr>
            <a:xfrm>
              <a:off x="2477953" y="1939562"/>
              <a:ext cx="1477145" cy="1402212"/>
              <a:chOff x="2477953" y="1939562"/>
              <a:chExt cx="1477145" cy="1402212"/>
            </a:xfrm>
          </p:grpSpPr>
          <p:sp>
            <p:nvSpPr>
              <p:cNvPr id="2" name="矩形 1"/>
              <p:cNvSpPr/>
              <p:nvPr/>
            </p:nvSpPr>
            <p:spPr>
              <a:xfrm rot="20211173">
                <a:off x="2497176" y="1939562"/>
                <a:ext cx="1457922" cy="14022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150" name="Picture 6"/>
              <p:cNvPicPr>
                <a:picLocks noChangeAspect="1" noChangeArrowheads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0257517">
                <a:off x="2477953" y="1977727"/>
                <a:ext cx="1450560" cy="12016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146" name="Picture 2" descr="C:\Users\jsj\Downloads\44MRedocn_2011011912540106_322215\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55" t="68623" r="50000" b="19377"/>
            <a:stretch>
              <a:fillRect/>
            </a:stretch>
          </p:blipFill>
          <p:spPr bwMode="auto">
            <a:xfrm>
              <a:off x="2627784" y="1733024"/>
              <a:ext cx="734402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 rot="267465">
            <a:off x="4307501" y="512842"/>
            <a:ext cx="1776883" cy="1946588"/>
            <a:chOff x="2486601" y="1733024"/>
            <a:chExt cx="1468497" cy="1608750"/>
          </a:xfrm>
        </p:grpSpPr>
        <p:grpSp>
          <p:nvGrpSpPr>
            <p:cNvPr id="11" name="组合 10"/>
            <p:cNvGrpSpPr/>
            <p:nvPr/>
          </p:nvGrpSpPr>
          <p:grpSpPr>
            <a:xfrm>
              <a:off x="2486601" y="1939562"/>
              <a:ext cx="1468497" cy="1402212"/>
              <a:chOff x="2486601" y="1939562"/>
              <a:chExt cx="1468497" cy="1402212"/>
            </a:xfrm>
          </p:grpSpPr>
          <p:sp>
            <p:nvSpPr>
              <p:cNvPr id="13" name="矩形 12"/>
              <p:cNvSpPr/>
              <p:nvPr/>
            </p:nvSpPr>
            <p:spPr>
              <a:xfrm rot="20211173">
                <a:off x="2497176" y="1939562"/>
                <a:ext cx="1457922" cy="14022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4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0161162">
                <a:off x="2486601" y="1972711"/>
                <a:ext cx="1450560" cy="12551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Picture 2" descr="C:\Users\jsj\Downloads\44MRedocn_2011011912540106_322215\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55" t="68623" r="50000" b="19377"/>
            <a:stretch>
              <a:fillRect/>
            </a:stretch>
          </p:blipFill>
          <p:spPr bwMode="auto">
            <a:xfrm>
              <a:off x="2627784" y="1733024"/>
              <a:ext cx="734402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 rot="267465">
            <a:off x="6593524" y="511210"/>
            <a:ext cx="1773716" cy="1946588"/>
            <a:chOff x="2489216" y="1733024"/>
            <a:chExt cx="1465882" cy="1608750"/>
          </a:xfrm>
        </p:grpSpPr>
        <p:grpSp>
          <p:nvGrpSpPr>
            <p:cNvPr id="16" name="组合 15"/>
            <p:cNvGrpSpPr/>
            <p:nvPr/>
          </p:nvGrpSpPr>
          <p:grpSpPr>
            <a:xfrm>
              <a:off x="2489216" y="1939562"/>
              <a:ext cx="1465882" cy="1402212"/>
              <a:chOff x="2489216" y="1939562"/>
              <a:chExt cx="1465882" cy="1402212"/>
            </a:xfrm>
          </p:grpSpPr>
          <p:sp>
            <p:nvSpPr>
              <p:cNvPr id="18" name="矩形 17"/>
              <p:cNvSpPr/>
              <p:nvPr/>
            </p:nvSpPr>
            <p:spPr>
              <a:xfrm rot="20211173">
                <a:off x="2497176" y="1939562"/>
                <a:ext cx="1457922" cy="14022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9" name="Picture 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0257517">
                <a:off x="2489216" y="1958553"/>
                <a:ext cx="1450560" cy="12750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" name="Picture 2" descr="C:\Users\jsj\Downloads\44MRedocn_2011011912540106_322215\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55" t="68623" r="50000" b="19377"/>
            <a:stretch>
              <a:fillRect/>
            </a:stretch>
          </p:blipFill>
          <p:spPr bwMode="auto">
            <a:xfrm>
              <a:off x="2627784" y="1733024"/>
              <a:ext cx="734402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组合 19"/>
          <p:cNvGrpSpPr/>
          <p:nvPr/>
        </p:nvGrpSpPr>
        <p:grpSpPr>
          <a:xfrm rot="267465">
            <a:off x="1995581" y="2853208"/>
            <a:ext cx="1788299" cy="1946588"/>
            <a:chOff x="2477166" y="1733024"/>
            <a:chExt cx="1477932" cy="1608750"/>
          </a:xfrm>
        </p:grpSpPr>
        <p:grpSp>
          <p:nvGrpSpPr>
            <p:cNvPr id="21" name="组合 20"/>
            <p:cNvGrpSpPr/>
            <p:nvPr/>
          </p:nvGrpSpPr>
          <p:grpSpPr>
            <a:xfrm>
              <a:off x="2477166" y="1939562"/>
              <a:ext cx="1477932" cy="1402212"/>
              <a:chOff x="2477166" y="1939562"/>
              <a:chExt cx="1477932" cy="1402212"/>
            </a:xfrm>
          </p:grpSpPr>
          <p:sp>
            <p:nvSpPr>
              <p:cNvPr id="23" name="矩形 22"/>
              <p:cNvSpPr/>
              <p:nvPr/>
            </p:nvSpPr>
            <p:spPr>
              <a:xfrm rot="20211173">
                <a:off x="2497176" y="1939562"/>
                <a:ext cx="1457922" cy="14022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4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0257517">
                <a:off x="2477166" y="1979400"/>
                <a:ext cx="1450560" cy="12271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2" name="Picture 2" descr="C:\Users\jsj\Downloads\44MRedocn_2011011912540106_322215\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55" t="68623" r="50000" b="19377"/>
            <a:stretch>
              <a:fillRect/>
            </a:stretch>
          </p:blipFill>
          <p:spPr bwMode="auto">
            <a:xfrm>
              <a:off x="2627784" y="1733024"/>
              <a:ext cx="734402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组合 24"/>
          <p:cNvGrpSpPr/>
          <p:nvPr/>
        </p:nvGrpSpPr>
        <p:grpSpPr>
          <a:xfrm rot="267465">
            <a:off x="4325179" y="2853552"/>
            <a:ext cx="1764088" cy="1946588"/>
            <a:chOff x="2497176" y="1733024"/>
            <a:chExt cx="1457922" cy="1608750"/>
          </a:xfrm>
        </p:grpSpPr>
        <p:grpSp>
          <p:nvGrpSpPr>
            <p:cNvPr id="26" name="组合 25"/>
            <p:cNvGrpSpPr/>
            <p:nvPr/>
          </p:nvGrpSpPr>
          <p:grpSpPr>
            <a:xfrm>
              <a:off x="2497176" y="1939562"/>
              <a:ext cx="1457922" cy="1402212"/>
              <a:chOff x="2497176" y="1939562"/>
              <a:chExt cx="1457922" cy="1402212"/>
            </a:xfrm>
          </p:grpSpPr>
          <p:sp>
            <p:nvSpPr>
              <p:cNvPr id="28" name="矩形 27"/>
              <p:cNvSpPr/>
              <p:nvPr/>
            </p:nvSpPr>
            <p:spPr>
              <a:xfrm rot="20211173">
                <a:off x="2497176" y="1939562"/>
                <a:ext cx="1457922" cy="14022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9" name="Picture 6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0257517">
                <a:off x="2499511" y="1962215"/>
                <a:ext cx="1450560" cy="1235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7" name="Picture 2" descr="C:\Users\jsj\Downloads\44MRedocn_2011011912540106_322215\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55" t="68623" r="50000" b="19377"/>
            <a:stretch>
              <a:fillRect/>
            </a:stretch>
          </p:blipFill>
          <p:spPr bwMode="auto">
            <a:xfrm>
              <a:off x="2627784" y="1733024"/>
              <a:ext cx="734402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组合 29"/>
          <p:cNvGrpSpPr/>
          <p:nvPr/>
        </p:nvGrpSpPr>
        <p:grpSpPr>
          <a:xfrm rot="267465">
            <a:off x="6600094" y="2851484"/>
            <a:ext cx="1772048" cy="1946588"/>
            <a:chOff x="2490596" y="1733024"/>
            <a:chExt cx="1464502" cy="1608750"/>
          </a:xfrm>
        </p:grpSpPr>
        <p:grpSp>
          <p:nvGrpSpPr>
            <p:cNvPr id="31" name="组合 30"/>
            <p:cNvGrpSpPr/>
            <p:nvPr/>
          </p:nvGrpSpPr>
          <p:grpSpPr>
            <a:xfrm>
              <a:off x="2490596" y="1939562"/>
              <a:ext cx="1464502" cy="1402212"/>
              <a:chOff x="2490596" y="1939562"/>
              <a:chExt cx="1464502" cy="1402212"/>
            </a:xfrm>
          </p:grpSpPr>
          <p:sp>
            <p:nvSpPr>
              <p:cNvPr id="33" name="矩形 32"/>
              <p:cNvSpPr/>
              <p:nvPr/>
            </p:nvSpPr>
            <p:spPr>
              <a:xfrm rot="20211173">
                <a:off x="2497176" y="1939562"/>
                <a:ext cx="1457922" cy="14022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4" name="Picture 6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0257517">
                <a:off x="2490596" y="1991698"/>
                <a:ext cx="1450560" cy="12132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2" name="Picture 2" descr="C:\Users\jsj\Downloads\44MRedocn_2011011912540106_322215\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55" t="68623" r="50000" b="19377"/>
            <a:stretch>
              <a:fillRect/>
            </a:stretch>
          </p:blipFill>
          <p:spPr bwMode="auto">
            <a:xfrm>
              <a:off x="2627784" y="1733024"/>
              <a:ext cx="734402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00"/>
    </mc:Choice>
    <mc:Fallback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451861" y="1192685"/>
            <a:ext cx="67818" cy="313497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931703" y="1494666"/>
            <a:ext cx="725522" cy="51183"/>
          </a:xfrm>
          <a:prstGeom prst="rect">
            <a:avLst/>
          </a:prstGeom>
          <a:solidFill>
            <a:srgbClr val="39250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313034" y="994349"/>
            <a:ext cx="365960" cy="58861"/>
          </a:xfrm>
          <a:prstGeom prst="rect">
            <a:avLst/>
          </a:prstGeom>
          <a:solidFill>
            <a:srgbClr val="39250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9" name="Freeform 9"/>
          <p:cNvSpPr/>
          <p:nvPr/>
        </p:nvSpPr>
        <p:spPr bwMode="auto">
          <a:xfrm>
            <a:off x="3338626" y="1211878"/>
            <a:ext cx="287906" cy="74216"/>
          </a:xfrm>
          <a:custGeom>
            <a:avLst/>
            <a:gdLst>
              <a:gd name="T0" fmla="*/ 43 w 1318"/>
              <a:gd name="T1" fmla="*/ 31 h 339"/>
              <a:gd name="T2" fmla="*/ 1115 w 1318"/>
              <a:gd name="T3" fmla="*/ 0 h 339"/>
              <a:gd name="T4" fmla="*/ 1318 w 1318"/>
              <a:gd name="T5" fmla="*/ 269 h 339"/>
              <a:gd name="T6" fmla="*/ 0 w 1318"/>
              <a:gd name="T7" fmla="*/ 339 h 339"/>
              <a:gd name="T8" fmla="*/ 43 w 1318"/>
              <a:gd name="T9" fmla="*/ 31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8" h="339">
                <a:moveTo>
                  <a:pt x="43" y="31"/>
                </a:moveTo>
                <a:lnTo>
                  <a:pt x="1115" y="0"/>
                </a:lnTo>
                <a:lnTo>
                  <a:pt x="1318" y="269"/>
                </a:lnTo>
                <a:lnTo>
                  <a:pt x="0" y="339"/>
                </a:lnTo>
                <a:lnTo>
                  <a:pt x="43" y="31"/>
                </a:lnTo>
                <a:close/>
              </a:path>
            </a:pathLst>
          </a:custGeom>
          <a:solidFill>
            <a:srgbClr val="39250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10" name="Freeform 10"/>
          <p:cNvSpPr/>
          <p:nvPr/>
        </p:nvSpPr>
        <p:spPr bwMode="auto">
          <a:xfrm>
            <a:off x="3311755" y="1049463"/>
            <a:ext cx="214970" cy="236631"/>
          </a:xfrm>
          <a:custGeom>
            <a:avLst/>
            <a:gdLst>
              <a:gd name="T0" fmla="*/ 0 w 978"/>
              <a:gd name="T1" fmla="*/ 784 h 1064"/>
              <a:gd name="T2" fmla="*/ 513 w 978"/>
              <a:gd name="T3" fmla="*/ 0 h 1064"/>
              <a:gd name="T4" fmla="*/ 978 w 978"/>
              <a:gd name="T5" fmla="*/ 1 h 1064"/>
              <a:gd name="T6" fmla="*/ 249 w 978"/>
              <a:gd name="T7" fmla="*/ 1026 h 1064"/>
              <a:gd name="T8" fmla="*/ 120 w 978"/>
              <a:gd name="T9" fmla="*/ 1064 h 1064"/>
              <a:gd name="T10" fmla="*/ 0 w 978"/>
              <a:gd name="T11" fmla="*/ 784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8" h="1064">
                <a:moveTo>
                  <a:pt x="0" y="784"/>
                </a:moveTo>
                <a:cubicBezTo>
                  <a:pt x="182" y="614"/>
                  <a:pt x="385" y="416"/>
                  <a:pt x="513" y="0"/>
                </a:cubicBezTo>
                <a:cubicBezTo>
                  <a:pt x="668" y="0"/>
                  <a:pt x="823" y="1"/>
                  <a:pt x="978" y="1"/>
                </a:cubicBezTo>
                <a:cubicBezTo>
                  <a:pt x="697" y="294"/>
                  <a:pt x="492" y="685"/>
                  <a:pt x="249" y="1026"/>
                </a:cubicBezTo>
                <a:lnTo>
                  <a:pt x="120" y="1064"/>
                </a:lnTo>
                <a:lnTo>
                  <a:pt x="0" y="784"/>
                </a:lnTo>
                <a:close/>
              </a:path>
            </a:pathLst>
          </a:custGeom>
          <a:solidFill>
            <a:srgbClr val="39250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11" name="Freeform 11"/>
          <p:cNvSpPr/>
          <p:nvPr/>
        </p:nvSpPr>
        <p:spPr bwMode="auto">
          <a:xfrm>
            <a:off x="3521606" y="1105673"/>
            <a:ext cx="184260" cy="211131"/>
          </a:xfrm>
          <a:custGeom>
            <a:avLst/>
            <a:gdLst>
              <a:gd name="T0" fmla="*/ 255 w 843"/>
              <a:gd name="T1" fmla="*/ 0 h 962"/>
              <a:gd name="T2" fmla="*/ 843 w 843"/>
              <a:gd name="T3" fmla="*/ 906 h 962"/>
              <a:gd name="T4" fmla="*/ 544 w 843"/>
              <a:gd name="T5" fmla="*/ 962 h 962"/>
              <a:gd name="T6" fmla="*/ 0 w 843"/>
              <a:gd name="T7" fmla="*/ 124 h 962"/>
              <a:gd name="T8" fmla="*/ 255 w 843"/>
              <a:gd name="T9" fmla="*/ 0 h 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3" h="962">
                <a:moveTo>
                  <a:pt x="255" y="0"/>
                </a:moveTo>
                <a:cubicBezTo>
                  <a:pt x="407" y="356"/>
                  <a:pt x="622" y="614"/>
                  <a:pt x="843" y="906"/>
                </a:cubicBezTo>
                <a:cubicBezTo>
                  <a:pt x="757" y="931"/>
                  <a:pt x="627" y="951"/>
                  <a:pt x="544" y="962"/>
                </a:cubicBezTo>
                <a:cubicBezTo>
                  <a:pt x="344" y="711"/>
                  <a:pt x="181" y="487"/>
                  <a:pt x="0" y="124"/>
                </a:cubicBezTo>
                <a:cubicBezTo>
                  <a:pt x="85" y="83"/>
                  <a:pt x="170" y="42"/>
                  <a:pt x="255" y="0"/>
                </a:cubicBezTo>
                <a:close/>
              </a:path>
            </a:pathLst>
          </a:custGeom>
          <a:solidFill>
            <a:srgbClr val="39250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464025" y="1311685"/>
            <a:ext cx="65258" cy="313497"/>
          </a:xfrm>
          <a:prstGeom prst="rect">
            <a:avLst/>
          </a:prstGeom>
          <a:solidFill>
            <a:srgbClr val="39250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324551" y="1394858"/>
            <a:ext cx="346766" cy="66538"/>
          </a:xfrm>
          <a:prstGeom prst="rect">
            <a:avLst/>
          </a:prstGeom>
          <a:solidFill>
            <a:srgbClr val="39250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14" name="Freeform 14"/>
          <p:cNvSpPr/>
          <p:nvPr/>
        </p:nvSpPr>
        <p:spPr bwMode="auto">
          <a:xfrm>
            <a:off x="3311755" y="1563763"/>
            <a:ext cx="367239" cy="104926"/>
          </a:xfrm>
          <a:custGeom>
            <a:avLst/>
            <a:gdLst>
              <a:gd name="T0" fmla="*/ 0 w 1670"/>
              <a:gd name="T1" fmla="*/ 139 h 476"/>
              <a:gd name="T2" fmla="*/ 1670 w 1670"/>
              <a:gd name="T3" fmla="*/ 0 h 476"/>
              <a:gd name="T4" fmla="*/ 1614 w 1670"/>
              <a:gd name="T5" fmla="*/ 262 h 476"/>
              <a:gd name="T6" fmla="*/ 0 w 1670"/>
              <a:gd name="T7" fmla="*/ 440 h 476"/>
              <a:gd name="T8" fmla="*/ 0 w 1670"/>
              <a:gd name="T9" fmla="*/ 139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70" h="476">
                <a:moveTo>
                  <a:pt x="0" y="139"/>
                </a:moveTo>
                <a:cubicBezTo>
                  <a:pt x="557" y="93"/>
                  <a:pt x="988" y="106"/>
                  <a:pt x="1670" y="0"/>
                </a:cubicBezTo>
                <a:lnTo>
                  <a:pt x="1614" y="262"/>
                </a:lnTo>
                <a:cubicBezTo>
                  <a:pt x="1252" y="227"/>
                  <a:pt x="271" y="476"/>
                  <a:pt x="0" y="440"/>
                </a:cubicBezTo>
                <a:cubicBezTo>
                  <a:pt x="0" y="340"/>
                  <a:pt x="0" y="239"/>
                  <a:pt x="0" y="139"/>
                </a:cubicBezTo>
                <a:close/>
              </a:path>
            </a:pathLst>
          </a:custGeom>
          <a:solidFill>
            <a:srgbClr val="39250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15" name="Freeform 15"/>
          <p:cNvSpPr/>
          <p:nvPr/>
        </p:nvSpPr>
        <p:spPr bwMode="auto">
          <a:xfrm>
            <a:off x="3649564" y="948285"/>
            <a:ext cx="212410" cy="355724"/>
          </a:xfrm>
          <a:custGeom>
            <a:avLst/>
            <a:gdLst>
              <a:gd name="T0" fmla="*/ 624 w 966"/>
              <a:gd name="T1" fmla="*/ 0 h 1622"/>
              <a:gd name="T2" fmla="*/ 20 w 966"/>
              <a:gd name="T3" fmla="*/ 1340 h 1622"/>
              <a:gd name="T4" fmla="*/ 256 w 966"/>
              <a:gd name="T5" fmla="*/ 1622 h 1622"/>
              <a:gd name="T6" fmla="*/ 966 w 966"/>
              <a:gd name="T7" fmla="*/ 23 h 1622"/>
              <a:gd name="T8" fmla="*/ 624 w 966"/>
              <a:gd name="T9" fmla="*/ 0 h 1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66" h="1622">
                <a:moveTo>
                  <a:pt x="624" y="0"/>
                </a:moveTo>
                <a:cubicBezTo>
                  <a:pt x="544" y="372"/>
                  <a:pt x="343" y="1198"/>
                  <a:pt x="20" y="1340"/>
                </a:cubicBezTo>
                <a:cubicBezTo>
                  <a:pt x="0" y="1400"/>
                  <a:pt x="173" y="1611"/>
                  <a:pt x="256" y="1622"/>
                </a:cubicBezTo>
                <a:cubicBezTo>
                  <a:pt x="552" y="1201"/>
                  <a:pt x="752" y="717"/>
                  <a:pt x="966" y="23"/>
                </a:cubicBezTo>
                <a:cubicBezTo>
                  <a:pt x="904" y="33"/>
                  <a:pt x="827" y="38"/>
                  <a:pt x="624" y="0"/>
                </a:cubicBezTo>
                <a:close/>
              </a:path>
            </a:pathLst>
          </a:custGeom>
          <a:solidFill>
            <a:srgbClr val="39250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776243" y="1083920"/>
            <a:ext cx="281507" cy="69098"/>
          </a:xfrm>
          <a:prstGeom prst="rect">
            <a:avLst/>
          </a:prstGeom>
          <a:solidFill>
            <a:srgbClr val="39250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17" name="Freeform 17"/>
          <p:cNvSpPr/>
          <p:nvPr/>
        </p:nvSpPr>
        <p:spPr bwMode="auto">
          <a:xfrm>
            <a:off x="3635489" y="1147899"/>
            <a:ext cx="374917" cy="556618"/>
          </a:xfrm>
          <a:custGeom>
            <a:avLst/>
            <a:gdLst>
              <a:gd name="T0" fmla="*/ 1362 w 1708"/>
              <a:gd name="T1" fmla="*/ 27 h 2542"/>
              <a:gd name="T2" fmla="*/ 20 w 1708"/>
              <a:gd name="T3" fmla="*/ 2286 h 2542"/>
              <a:gd name="T4" fmla="*/ 251 w 1708"/>
              <a:gd name="T5" fmla="*/ 2542 h 2542"/>
              <a:gd name="T6" fmla="*/ 1708 w 1708"/>
              <a:gd name="T7" fmla="*/ 21 h 2542"/>
              <a:gd name="T8" fmla="*/ 1362 w 1708"/>
              <a:gd name="T9" fmla="*/ 27 h 2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08" h="2542">
                <a:moveTo>
                  <a:pt x="1362" y="27"/>
                </a:moveTo>
                <a:cubicBezTo>
                  <a:pt x="1240" y="1480"/>
                  <a:pt x="762" y="1878"/>
                  <a:pt x="20" y="2286"/>
                </a:cubicBezTo>
                <a:cubicBezTo>
                  <a:pt x="0" y="2347"/>
                  <a:pt x="251" y="2542"/>
                  <a:pt x="251" y="2542"/>
                </a:cubicBezTo>
                <a:cubicBezTo>
                  <a:pt x="1041" y="2047"/>
                  <a:pt x="1666" y="1313"/>
                  <a:pt x="1708" y="21"/>
                </a:cubicBezTo>
                <a:cubicBezTo>
                  <a:pt x="1630" y="5"/>
                  <a:pt x="1541" y="0"/>
                  <a:pt x="1362" y="27"/>
                </a:cubicBezTo>
                <a:close/>
              </a:path>
            </a:pathLst>
          </a:custGeom>
          <a:solidFill>
            <a:srgbClr val="39250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18" name="Freeform 18"/>
          <p:cNvSpPr/>
          <p:nvPr/>
        </p:nvSpPr>
        <p:spPr bwMode="auto">
          <a:xfrm>
            <a:off x="3730178" y="1153018"/>
            <a:ext cx="934093" cy="719124"/>
          </a:xfrm>
          <a:custGeom>
            <a:avLst/>
            <a:gdLst>
              <a:gd name="T0" fmla="*/ 270 w 4262"/>
              <a:gd name="T1" fmla="*/ 0 h 3278"/>
              <a:gd name="T2" fmla="*/ 4242 w 4262"/>
              <a:gd name="T3" fmla="*/ 2431 h 3278"/>
              <a:gd name="T4" fmla="*/ 4241 w 4262"/>
              <a:gd name="T5" fmla="*/ 2743 h 3278"/>
              <a:gd name="T6" fmla="*/ 0 w 4262"/>
              <a:gd name="T7" fmla="*/ 107 h 3278"/>
              <a:gd name="T8" fmla="*/ 270 w 4262"/>
              <a:gd name="T9" fmla="*/ 0 h 3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62" h="3278">
                <a:moveTo>
                  <a:pt x="270" y="0"/>
                </a:moveTo>
                <a:cubicBezTo>
                  <a:pt x="392" y="1453"/>
                  <a:pt x="1146" y="2926"/>
                  <a:pt x="4242" y="2431"/>
                </a:cubicBezTo>
                <a:cubicBezTo>
                  <a:pt x="4262" y="2492"/>
                  <a:pt x="4242" y="2587"/>
                  <a:pt x="4241" y="2743"/>
                </a:cubicBezTo>
                <a:cubicBezTo>
                  <a:pt x="787" y="3278"/>
                  <a:pt x="42" y="1400"/>
                  <a:pt x="0" y="107"/>
                </a:cubicBezTo>
                <a:cubicBezTo>
                  <a:pt x="82" y="70"/>
                  <a:pt x="122" y="20"/>
                  <a:pt x="270" y="0"/>
                </a:cubicBezTo>
                <a:close/>
              </a:path>
            </a:pathLst>
          </a:custGeom>
          <a:solidFill>
            <a:srgbClr val="39250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4134525" y="1261782"/>
            <a:ext cx="703769" cy="47344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4172913" y="1362869"/>
            <a:ext cx="634672" cy="47344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4120450" y="1462676"/>
            <a:ext cx="740877" cy="48624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4206182" y="1566322"/>
            <a:ext cx="563015" cy="66538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4203622" y="1568881"/>
            <a:ext cx="76775" cy="372358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24" name="Freeform 24"/>
          <p:cNvSpPr/>
          <p:nvPr/>
        </p:nvSpPr>
        <p:spPr bwMode="auto">
          <a:xfrm>
            <a:off x="4545270" y="1563763"/>
            <a:ext cx="226486" cy="369799"/>
          </a:xfrm>
          <a:custGeom>
            <a:avLst/>
            <a:gdLst>
              <a:gd name="T0" fmla="*/ 0 w 1035"/>
              <a:gd name="T1" fmla="*/ 1440 h 1687"/>
              <a:gd name="T2" fmla="*/ 622 w 1035"/>
              <a:gd name="T3" fmla="*/ 1439 h 1687"/>
              <a:gd name="T4" fmla="*/ 699 w 1035"/>
              <a:gd name="T5" fmla="*/ 1282 h 1687"/>
              <a:gd name="T6" fmla="*/ 686 w 1035"/>
              <a:gd name="T7" fmla="*/ 0 h 1687"/>
              <a:gd name="T8" fmla="*/ 1035 w 1035"/>
              <a:gd name="T9" fmla="*/ 0 h 1687"/>
              <a:gd name="T10" fmla="*/ 1035 w 1035"/>
              <a:gd name="T11" fmla="*/ 1337 h 1687"/>
              <a:gd name="T12" fmla="*/ 708 w 1035"/>
              <a:gd name="T13" fmla="*/ 1679 h 1687"/>
              <a:gd name="T14" fmla="*/ 0 w 1035"/>
              <a:gd name="T15" fmla="*/ 1687 h 1687"/>
              <a:gd name="T16" fmla="*/ 0 w 1035"/>
              <a:gd name="T17" fmla="*/ 1440 h 1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35" h="1687">
                <a:moveTo>
                  <a:pt x="0" y="1440"/>
                </a:moveTo>
                <a:cubicBezTo>
                  <a:pt x="194" y="1435"/>
                  <a:pt x="421" y="1457"/>
                  <a:pt x="622" y="1439"/>
                </a:cubicBezTo>
                <a:cubicBezTo>
                  <a:pt x="649" y="1437"/>
                  <a:pt x="693" y="1389"/>
                  <a:pt x="699" y="1282"/>
                </a:cubicBezTo>
                <a:lnTo>
                  <a:pt x="686" y="0"/>
                </a:lnTo>
                <a:lnTo>
                  <a:pt x="1035" y="0"/>
                </a:lnTo>
                <a:lnTo>
                  <a:pt x="1035" y="1337"/>
                </a:lnTo>
                <a:cubicBezTo>
                  <a:pt x="1028" y="1508"/>
                  <a:pt x="901" y="1655"/>
                  <a:pt x="708" y="1679"/>
                </a:cubicBezTo>
                <a:lnTo>
                  <a:pt x="0" y="1687"/>
                </a:lnTo>
                <a:lnTo>
                  <a:pt x="0" y="1440"/>
                </a:lnTo>
                <a:close/>
              </a:path>
            </a:pathLst>
          </a:custGeom>
          <a:solidFill>
            <a:srgbClr val="6699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25" name="Freeform 25"/>
          <p:cNvSpPr/>
          <p:nvPr/>
        </p:nvSpPr>
        <p:spPr bwMode="auto">
          <a:xfrm>
            <a:off x="4273999" y="1192685"/>
            <a:ext cx="1058213" cy="702490"/>
          </a:xfrm>
          <a:custGeom>
            <a:avLst/>
            <a:gdLst>
              <a:gd name="T0" fmla="*/ 4466 w 4825"/>
              <a:gd name="T1" fmla="*/ 34 h 3208"/>
              <a:gd name="T2" fmla="*/ 20 w 4825"/>
              <a:gd name="T3" fmla="*/ 2964 h 3208"/>
              <a:gd name="T4" fmla="*/ 25 w 4825"/>
              <a:gd name="T5" fmla="*/ 3208 h 3208"/>
              <a:gd name="T6" fmla="*/ 4825 w 4825"/>
              <a:gd name="T7" fmla="*/ 37 h 3208"/>
              <a:gd name="T8" fmla="*/ 4466 w 4825"/>
              <a:gd name="T9" fmla="*/ 34 h 3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25" h="3208">
                <a:moveTo>
                  <a:pt x="4466" y="34"/>
                </a:moveTo>
                <a:cubicBezTo>
                  <a:pt x="4414" y="1777"/>
                  <a:pt x="2839" y="2605"/>
                  <a:pt x="20" y="2964"/>
                </a:cubicBezTo>
                <a:cubicBezTo>
                  <a:pt x="0" y="3024"/>
                  <a:pt x="25" y="3052"/>
                  <a:pt x="25" y="3208"/>
                </a:cubicBezTo>
                <a:cubicBezTo>
                  <a:pt x="3290" y="2960"/>
                  <a:pt x="4698" y="1745"/>
                  <a:pt x="4825" y="37"/>
                </a:cubicBezTo>
                <a:cubicBezTo>
                  <a:pt x="4742" y="0"/>
                  <a:pt x="4613" y="55"/>
                  <a:pt x="4466" y="34"/>
                </a:cubicBezTo>
                <a:close/>
              </a:path>
            </a:pathLst>
          </a:custGeom>
          <a:solidFill>
            <a:srgbClr val="39250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4962413" y="1272018"/>
            <a:ext cx="664102" cy="52463"/>
          </a:xfrm>
          <a:prstGeom prst="rect">
            <a:avLst/>
          </a:prstGeom>
          <a:solidFill>
            <a:srgbClr val="39250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4986725" y="1379503"/>
            <a:ext cx="609080" cy="52463"/>
          </a:xfrm>
          <a:prstGeom prst="rect">
            <a:avLst/>
          </a:prstGeom>
          <a:solidFill>
            <a:srgbClr val="39250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28" name="Freeform 28"/>
          <p:cNvSpPr/>
          <p:nvPr/>
        </p:nvSpPr>
        <p:spPr bwMode="auto">
          <a:xfrm>
            <a:off x="5365565" y="1490827"/>
            <a:ext cx="322454" cy="257196"/>
          </a:xfrm>
          <a:custGeom>
            <a:avLst/>
            <a:gdLst>
              <a:gd name="T0" fmla="*/ 346 w 1471"/>
              <a:gd name="T1" fmla="*/ 26 h 1172"/>
              <a:gd name="T2" fmla="*/ 1471 w 1471"/>
              <a:gd name="T3" fmla="*/ 863 h 1172"/>
              <a:gd name="T4" fmla="*/ 1281 w 1471"/>
              <a:gd name="T5" fmla="*/ 1172 h 1172"/>
              <a:gd name="T6" fmla="*/ 0 w 1471"/>
              <a:gd name="T7" fmla="*/ 20 h 1172"/>
              <a:gd name="T8" fmla="*/ 346 w 1471"/>
              <a:gd name="T9" fmla="*/ 2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71" h="1172">
                <a:moveTo>
                  <a:pt x="346" y="26"/>
                </a:moveTo>
                <a:cubicBezTo>
                  <a:pt x="591" y="477"/>
                  <a:pt x="982" y="744"/>
                  <a:pt x="1471" y="863"/>
                </a:cubicBezTo>
                <a:cubicBezTo>
                  <a:pt x="1420" y="902"/>
                  <a:pt x="1281" y="1172"/>
                  <a:pt x="1281" y="1172"/>
                </a:cubicBezTo>
                <a:cubicBezTo>
                  <a:pt x="958" y="962"/>
                  <a:pt x="304" y="687"/>
                  <a:pt x="0" y="20"/>
                </a:cubicBezTo>
                <a:cubicBezTo>
                  <a:pt x="78" y="5"/>
                  <a:pt x="168" y="0"/>
                  <a:pt x="346" y="26"/>
                </a:cubicBezTo>
                <a:close/>
              </a:path>
            </a:pathLst>
          </a:custGeom>
          <a:solidFill>
            <a:srgbClr val="39250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5058382" y="1621344"/>
            <a:ext cx="476004" cy="52463"/>
          </a:xfrm>
          <a:prstGeom prst="rect">
            <a:avLst/>
          </a:prstGeom>
          <a:solidFill>
            <a:srgbClr val="39250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5058382" y="1735227"/>
            <a:ext cx="476004" cy="52463"/>
          </a:xfrm>
          <a:prstGeom prst="rect">
            <a:avLst/>
          </a:prstGeom>
          <a:solidFill>
            <a:srgbClr val="39250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5058382" y="1854228"/>
            <a:ext cx="476004" cy="52463"/>
          </a:xfrm>
          <a:prstGeom prst="rect">
            <a:avLst/>
          </a:prstGeom>
          <a:solidFill>
            <a:srgbClr val="39250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5057102" y="1613667"/>
            <a:ext cx="67818" cy="335250"/>
          </a:xfrm>
          <a:prstGeom prst="rect">
            <a:avLst/>
          </a:prstGeom>
          <a:solidFill>
            <a:srgbClr val="39250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5466568" y="1613667"/>
            <a:ext cx="69097" cy="335250"/>
          </a:xfrm>
          <a:prstGeom prst="rect">
            <a:avLst/>
          </a:prstGeom>
          <a:solidFill>
            <a:srgbClr val="39250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900"/>
          </a:p>
        </p:txBody>
      </p:sp>
      <p:sp>
        <p:nvSpPr>
          <p:cNvPr id="34" name="矩形 33"/>
          <p:cNvSpPr/>
          <p:nvPr/>
        </p:nvSpPr>
        <p:spPr>
          <a:xfrm>
            <a:off x="4104213" y="913284"/>
            <a:ext cx="15838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1400" spc="-150" dirty="0" smtClean="0">
                <a:latin typeface="方正粗倩简体" panose="03000509000000000000" pitchFamily="65" charset="-122"/>
                <a:ea typeface="方正粗倩简体" panose="03000509000000000000" pitchFamily="65" charset="-122"/>
              </a:rPr>
              <a:t>我们终将逝去的</a:t>
            </a:r>
            <a:endParaRPr lang="zh-CN" altLang="en-US" sz="1400" spc="-150" dirty="0"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56321" y="2766328"/>
            <a:ext cx="6972063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行楷简体" panose="03000509000000000000" pitchFamily="65" charset="-122"/>
                <a:ea typeface="方正行楷简体" panose="03000509000000000000" pitchFamily="65" charset="-122"/>
              </a:defRPr>
            </a:lvl1pPr>
          </a:lstStyle>
          <a:p>
            <a:pPr algn="ctr"/>
            <a:r>
              <a:rPr lang="zh-CN" altLang="en-US" sz="2800" b="1" dirty="0">
                <a:solidFill>
                  <a:schemeClr val="tx1"/>
                </a:solidFill>
                <a:effectLst/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华中科技大学光电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方正粗倩简体" panose="03000509000000000000" pitchFamily="65" charset="-122"/>
                <a:ea typeface="方正粗倩简体" panose="03000509000000000000" pitchFamily="65" charset="-122"/>
              </a:rPr>
              <a:t>1995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届毕业生</a:t>
            </a:r>
            <a:endParaRPr lang="en-US" altLang="zh-CN" sz="2800" b="1" dirty="0">
              <a:solidFill>
                <a:schemeClr val="tx1"/>
              </a:solidFill>
              <a:effectLst/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232298" y="1866529"/>
            <a:ext cx="507379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dist"/>
            <a:r>
              <a:rPr lang="en-US" altLang="zh-CN" sz="5400" b="1" spc="50" dirty="0">
                <a:ln w="11430"/>
                <a:solidFill>
                  <a:srgbClr val="39250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20</a:t>
            </a:r>
            <a:r>
              <a:rPr lang="zh-CN" altLang="en-US" sz="5400" b="1" spc="50" dirty="0">
                <a:ln w="11430"/>
                <a:solidFill>
                  <a:srgbClr val="39250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年同学聚会</a:t>
            </a:r>
            <a:endParaRPr lang="zh-CN" altLang="en-US" sz="5400" b="1" spc="50" dirty="0">
              <a:ln w="11430"/>
              <a:solidFill>
                <a:srgbClr val="39250A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  <p:pic>
        <p:nvPicPr>
          <p:cNvPr id="39" name="Picture 2" descr="http://cdn.yyupload.com/down/673731/tpsc/mktmtp_PNG/104.mantenglvye/27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4" b="27697"/>
          <a:stretch>
            <a:fillRect/>
          </a:stretch>
        </p:blipFill>
        <p:spPr bwMode="auto">
          <a:xfrm flipH="1">
            <a:off x="6314144" y="4398696"/>
            <a:ext cx="2834884" cy="132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7" descr="http://img0.imgtn.bdimg.com/it/u=610577807,756025849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2275228" y="3446338"/>
            <a:ext cx="4572000" cy="92202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/>
            <a:r>
              <a:rPr lang="zh-CN" altLang="en-US" dirty="0" smtClean="0">
                <a:solidFill>
                  <a:srgbClr val="39250A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精心整理</a:t>
            </a:r>
            <a:r>
              <a:rPr lang="en-US" altLang="zh-CN" dirty="0" smtClean="0">
                <a:solidFill>
                  <a:srgbClr val="39250A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PPT</a:t>
            </a:r>
            <a:r>
              <a:rPr lang="zh-CN" altLang="en-US" dirty="0">
                <a:solidFill>
                  <a:srgbClr val="39250A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精心制作，所有文字、图片、动画、音乐都可以修改，页面可以添加减少 且动态效果不变 ，可导出视频格式。</a:t>
            </a:r>
            <a:endParaRPr lang="zh-CN" altLang="en-US" dirty="0">
              <a:solidFill>
                <a:srgbClr val="39250A"/>
              </a:solidFill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9000"/>
    </mc:Choice>
    <mc:Fallback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050"/>
                            </p:stCondLst>
                            <p:childTnLst>
                              <p:par>
                                <p:cTn id="1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550"/>
                            </p:stCondLst>
                            <p:childTnLst>
                              <p:par>
                                <p:cTn id="13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1050"/>
                            </p:stCondLst>
                            <p:childTnLst>
                              <p:par>
                                <p:cTn id="1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56067">
            <a:off x="677553" y="2831366"/>
            <a:ext cx="2422107" cy="162391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2159" y="2650782"/>
            <a:ext cx="2647476" cy="176723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158387">
            <a:off x="6020479" y="1239559"/>
            <a:ext cx="2436435" cy="168484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矩形 4"/>
          <p:cNvSpPr/>
          <p:nvPr/>
        </p:nvSpPr>
        <p:spPr>
          <a:xfrm>
            <a:off x="755576" y="481236"/>
            <a:ext cx="49832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altLang="en-US" sz="2000" b="1" dirty="0">
                <a:solidFill>
                  <a:srgbClr val="39250A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遥想起当年怎样怎样，我才发现原来我们已然长大，也有了所谓的曾经，也有了故事可讲。</a:t>
            </a:r>
            <a:endParaRPr lang="zh-CN" altLang="en-US" sz="2000" b="1" dirty="0">
              <a:solidFill>
                <a:srgbClr val="39250A"/>
              </a:solidFill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32237">
            <a:off x="5842320" y="3090679"/>
            <a:ext cx="2508877" cy="174514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500"/>
    </mc:Choice>
    <mc:Fallback>
      <p:transition spd="slow" advClick="0" advTm="1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762736">
            <a:off x="6026740" y="847475"/>
            <a:ext cx="2354784" cy="15765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748721">
            <a:off x="6197962" y="1857617"/>
            <a:ext cx="2331334" cy="161216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736856">
            <a:off x="6118886" y="2601493"/>
            <a:ext cx="2287716" cy="154143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754714">
            <a:off x="5008362" y="3205204"/>
            <a:ext cx="2369243" cy="160903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718996">
            <a:off x="3691610" y="3299037"/>
            <a:ext cx="2336008" cy="155932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718996">
            <a:off x="2386485" y="3305222"/>
            <a:ext cx="2336008" cy="156618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718996">
            <a:off x="1101578" y="3258612"/>
            <a:ext cx="2320534" cy="155360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683568" y="553244"/>
            <a:ext cx="4968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altLang="en-US" sz="2000" b="1" dirty="0">
                <a:solidFill>
                  <a:srgbClr val="39250A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每一个人都有青春，每一个青春都有一个故事，每个故事都有一个遗憾，每个遗憾都有它的青春美。</a:t>
            </a:r>
            <a:endParaRPr lang="zh-CN" altLang="en-US" sz="2000" b="1" dirty="0">
              <a:solidFill>
                <a:srgbClr val="39250A"/>
              </a:solidFill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9000"/>
    </mc:Choice>
    <mc:Fallback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翻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80226 -0.66142 L 1.11022E-16 -3.95062E-6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4" y="3305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33333E-6 -1.35802E-6 L -0.01527 -0.0108 " pathEditMode="relative" rAng="0" ptsTypes="AA">
                                      <p:cBhvr>
                                        <p:cTn id="1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Rot by="300000">
                                      <p:cBhvr>
                                        <p:cTn id="1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翻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80226 -0.66142 L 1.11022E-16 -3.95062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4" y="3305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3.33333E-6 -1.35802E-6 L -0.01527 -0.0108 " pathEditMode="relative" rAng="0" ptsTypes="AA">
                                      <p:cBhvr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" y="-5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600000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翻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-0.80226 -0.66142 L 1.11022E-16 -3.95062E-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4" y="3305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-3.33333E-6 -1.35802E-6 L -0.01527 -0.0108 " pathEditMode="relative" rAng="0" ptsTypes="AA"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" y="-55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Rot by="900000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翻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0.80226 -0.66142 L 1.11022E-16 -3.95062E-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4" y="3305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3.33333E-6 -1.35802E-6 L -0.01527 -0.0108 " pathEditMode="relative" rAng="0" ptsTypes="AA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" y="-55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800000"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翻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Motion origin="layout" path="M -0.79393 -0.65402 L 0.00833 0.0074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4" y="3305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Motion origin="layout" path="M -3.33333E-6 -1.35802E-6 L -0.01527 -0.0108 " pathEditMode="relative" rAng="0" ptsTypes="AA">
                                      <p:cBhvr>
                                        <p:cTn id="5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" y="-55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animRot by="1080000"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翻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animMotion origin="layout" path="M -0.79393 -0.65402 L 0.00833 0.0074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4" y="3305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animMotion origin="layout" path="M -3.33333E-6 -1.35802E-6 L -0.01527 -0.0108 " pathEditMode="relative" rAng="0" ptsTypes="AA">
                                      <p:cBhvr>
                                        <p:cTn id="6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" y="-55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animRot by="1320000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翻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animMotion origin="layout" path="M -0.79393 -0.65402 L 0.00833 0.0074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4" y="3305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animMotion origin="layout" path="M -3.33333E-6 -1.35802E-6 L -0.01527 -0.0108 " pathEditMode="relative" rAng="0" ptsTypes="AA">
                                      <p:cBhvr>
                                        <p:cTn id="7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" y="-55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animRot by="1500000"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61" y="1158668"/>
            <a:ext cx="2991013" cy="210841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19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408" y="1158668"/>
            <a:ext cx="2269518" cy="1519451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473" y="1158668"/>
            <a:ext cx="3463388" cy="2352114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401" y="1158668"/>
            <a:ext cx="2569532" cy="189018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503" y="1158668"/>
            <a:ext cx="2917329" cy="196566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32" y="1158668"/>
            <a:ext cx="2545671" cy="1760384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564" y="1158668"/>
            <a:ext cx="2917206" cy="195308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515" y="1158668"/>
            <a:ext cx="3145305" cy="209954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101" y="841276"/>
            <a:ext cx="1314323" cy="88557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94" y="1887091"/>
            <a:ext cx="1343030" cy="99654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452" y="4187878"/>
            <a:ext cx="1381546" cy="97387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702" y="4187878"/>
            <a:ext cx="1400078" cy="97387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854" y="3043873"/>
            <a:ext cx="1366570" cy="94903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19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928" y="4194122"/>
            <a:ext cx="1399291" cy="95031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346" y="4199195"/>
            <a:ext cx="1431365" cy="955462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043873"/>
            <a:ext cx="1488480" cy="94903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72618"/>
            <a:ext cx="1488480" cy="99654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924" y="1095369"/>
            <a:ext cx="4024486" cy="269823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矩形 19"/>
          <p:cNvSpPr/>
          <p:nvPr/>
        </p:nvSpPr>
        <p:spPr>
          <a:xfrm>
            <a:off x="611560" y="481236"/>
            <a:ext cx="5976664" cy="43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b="1" dirty="0">
                <a:solidFill>
                  <a:srgbClr val="39250A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青春是挽不回的水，用力的浪费再用力的后悔。</a:t>
            </a:r>
            <a:endParaRPr lang="zh-CN" altLang="en-US" sz="2000" b="1" dirty="0">
              <a:solidFill>
                <a:srgbClr val="39250A"/>
              </a:solidFill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6000"/>
    </mc:Choice>
    <mc:Fallback>
      <p:transition spd="slow" advClick="0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74 0.41057 L -2.5E-6 -1.53846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37" y="-205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  <p:from x="123256" y="123256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42" presetClass="pat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-2.96296E-6 L 0.3165 -0.02407 " pathEditMode="relative" rAng="0" ptsTypes="AA">
                                      <p:cBhvr>
                                        <p:cTn id="19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16" y="-120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.3165 -0.02407 L 0.21424 -0.10802 " pathEditMode="relative" rAng="0" ptsTypes="AA">
                                      <p:cBhvr>
                                        <p:cTn id="21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-41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Scale>
                                      <p:cBhvr>
                                        <p:cTn id="23" dur="2250" fill="hold"/>
                                        <p:tgtEl>
                                          <p:spTgt spid="2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3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decel="10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0.30885 0.66944 L -2.5E-6 8.64198E-7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3348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decel="5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Scale>
                                      <p:cBhvr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from x="123256" y="123256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pat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2.5E-6 8.64198E-7 L -0.30885 0.01142 " pathEditMode="relative" rAng="0" ptsTypes="AA">
                                      <p:cBhvr>
                                        <p:cTn id="40" dur="3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1" y="55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Motion origin="layout" path="M -0.30886 0.01142 L -0.25382 -0.11111 " pathEditMode="relative" rAng="0" ptsTypes="AA">
                                      <p:cBhvr>
                                        <p:cTn id="42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3" y="-614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Scale>
                                      <p:cBhvr>
                                        <p:cTn id="44" dur="2250" fill="hold"/>
                                        <p:tgtEl>
                                          <p:spTgt spid="3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0" presetClass="exit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decel="10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.37986 0.49537 L -3.61111E-6 3.7037E-7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93" y="-2478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Scale>
                                      <p:cBhvr>
                                        <p:cTn id="59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  <p:from x="123256" y="123256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42" presetClass="path" presetSubtype="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Motion origin="layout" path="M -2.5E-6 -2.96296E-6 L 0.3165 -0.02407 " pathEditMode="relative" rAng="0" ptsTypes="AA">
                                      <p:cBhvr>
                                        <p:cTn id="61" dur="3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16" y="-12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animMotion origin="layout" path="M 0.3165 -0.02407 L 0.21424 -0.10802 " pathEditMode="relative" rAng="0" ptsTypes="AA">
                                      <p:cBhvr>
                                        <p:cTn id="6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-419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animScale>
                                      <p:cBhvr>
                                        <p:cTn id="65" dur="2250" fill="hold"/>
                                        <p:tgtEl>
                                          <p:spTgt spid="4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30" presetClass="exit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3" presetClass="path" presetSubtype="0" decel="100000" fill="hold" nodeType="withEffect">
                                  <p:stCondLst>
                                    <p:cond delay="13100"/>
                                  </p:stCondLst>
                                  <p:childTnLst>
                                    <p:animMotion origin="layout" path="M -0.30885 0.66944 L -2.5E-6 8.64198E-7 " pathEditMode="relative" rAng="0" ptsTypes="AA">
                                      <p:cBhvr>
                                        <p:cTn id="7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33488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" presetClass="emph" presetSubtype="0" accel="50000" decel="50000" fill="hold" nodeType="withEffect">
                                  <p:stCondLst>
                                    <p:cond delay="1310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  <p:from x="123256" y="123256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animMotion origin="layout" path="M 5.55556E-7 -1.85185E-6 L -0.09028 0.00432 " pathEditMode="relative" rAng="0" ptsTypes="AA">
                                      <p:cBhvr>
                                        <p:cTn id="8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720" accel="100000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20" accel="100000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8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8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20" accel="100000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20" accel="100000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3" presetClass="path" presetSubtype="0" decel="10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0.37986 0.49537 L -3.61111E-6 3.7037E-7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93" y="-24784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" presetClass="emph" presetSubtype="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Scale>
                                      <p:cBhvr>
                                        <p:cTn id="97" dur="75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  <p:from x="123256" y="123256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42" presetClass="path" presetSubtype="0" fill="hold" nodeType="withEffect">
                                  <p:stCondLst>
                                    <p:cond delay="15750"/>
                                  </p:stCondLst>
                                  <p:childTnLst>
                                    <p:animMotion origin="layout" path="M 0 -3.7037E-7 L -0.0809 -0.03025 " pathEditMode="relative" rAng="0" ptsTypes="AA">
                                      <p:cBhvr>
                                        <p:cTn id="99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5" y="-1512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0" presetClass="exit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3" presetClass="path" presetSubtype="0" decel="10000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Motion origin="layout" path="M -0.10052 0.7142 L -2.77778E-7 -1.97531E-6 " pathEditMode="relative" rAng="0" ptsTypes="AA">
                                      <p:cBhvr>
                                        <p:cTn id="1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7" y="-3571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accel="50000" decel="5000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Scale>
                                      <p:cBhvr>
                                        <p:cTn id="114" dur="75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  <p:from x="123256" y="123256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42" presetClass="path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Motion origin="layout" path="M -2.77778E-7 -1.97531E-6 L -0.0375 0.07037 " pathEditMode="relative" rAng="0" ptsTypes="AA">
                                      <p:cBhvr>
                                        <p:cTn id="11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3519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0" presetClass="exit" presetSubtype="0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3" presetClass="path" presetSubtype="0" decel="100000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animMotion origin="layout" path="M 0.37986 0.49528 L 1.11111E-6 -1.28817E-6 " pathEditMode="relative" rAng="0" ptsTypes="AA">
                                      <p:cBhvr>
                                        <p:cTn id="1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93" y="-24764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6" presetClass="emph" presetSubtype="0" accel="50000" decel="50000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animScale>
                                      <p:cBhvr>
                                        <p:cTn id="131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  <p:from x="123256" y="123256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42" presetClass="path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Motion origin="layout" path="M 5.55556E-7 -1.11111E-6 L 0.10226 -0.00771 " pathEditMode="relative" rAng="0" ptsTypes="AA">
                                      <p:cBhvr>
                                        <p:cTn id="133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-401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30" presetClass="exit" presetSubtype="0" fill="hold" nodeType="withEffect">
                                  <p:stCondLst>
                                    <p:cond delay="2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23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3" presetClass="path" presetSubtype="0" decel="100000" fill="hold" nodeType="withEffect">
                                  <p:stCondLst>
                                    <p:cond delay="23250"/>
                                  </p:stCondLst>
                                  <p:childTnLst>
                                    <p:animMotion origin="layout" path="M 0.37986 0.49537 L -3.61111E-6 3.7037E-7 " pathEditMode="relative" rAng="0" ptsTypes="AA">
                                      <p:cBhvr>
                                        <p:cTn id="1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93" y="-24784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6" presetClass="emph" presetSubtype="0" accel="50000" decel="50000" fill="hold" nodeType="withEffect">
                                  <p:stCondLst>
                                    <p:cond delay="23250"/>
                                  </p:stCondLst>
                                  <p:childTnLst>
                                    <p:animScale>
                                      <p:cBhvr>
                                        <p:cTn id="148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  <p:from x="123256" y="123256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42" presetClass="path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Motion origin="layout" path="M -1.94444E-6 2.96296E-6 L 0.01528 -0.13118 " pathEditMode="relative" rAng="0" ptsTypes="AA">
                                      <p:cBhvr>
                                        <p:cTn id="150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" y="-6574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30" presetClass="exit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2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2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2" presetClass="entr" presetSubtype="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2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2" presetClass="entr" presetSubtype="0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2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000"/>
                            </p:stCondLst>
                            <p:childTnLst>
                              <p:par>
                                <p:cTn id="20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500"/>
                            </p:stCondLst>
                            <p:childTnLst>
                              <p:par>
                                <p:cTn id="208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0258" y="1141187"/>
            <a:ext cx="16192131" cy="2742723"/>
            <a:chOff x="108282" y="-2867111"/>
            <a:chExt cx="25057611" cy="4244412"/>
          </a:xfrm>
        </p:grpSpPr>
        <p:pic>
          <p:nvPicPr>
            <p:cNvPr id="3" name="Picture 4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817040" y="-2798242"/>
              <a:ext cx="6236775" cy="4175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282" y="-2867109"/>
              <a:ext cx="5768043" cy="4175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76325" y="-2867111"/>
              <a:ext cx="6148310" cy="4175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053817" y="-2837156"/>
              <a:ext cx="7112076" cy="4175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262186" y="558369"/>
            <a:ext cx="8592350" cy="3981825"/>
            <a:chOff x="395536" y="678157"/>
            <a:chExt cx="8592350" cy="3981825"/>
          </a:xfrm>
        </p:grpSpPr>
        <p:grpSp>
          <p:nvGrpSpPr>
            <p:cNvPr id="9" name="组合 8"/>
            <p:cNvGrpSpPr/>
            <p:nvPr/>
          </p:nvGrpSpPr>
          <p:grpSpPr>
            <a:xfrm>
              <a:off x="395536" y="678157"/>
              <a:ext cx="8592350" cy="3981825"/>
              <a:chOff x="1271464" y="1222816"/>
              <a:chExt cx="10098282" cy="4510440"/>
            </a:xfrm>
            <a:effectLst/>
          </p:grpSpPr>
          <p:sp>
            <p:nvSpPr>
              <p:cNvPr id="11" name="任意多边形 10"/>
              <p:cNvSpPr/>
              <p:nvPr/>
            </p:nvSpPr>
            <p:spPr>
              <a:xfrm>
                <a:off x="1775529" y="1624035"/>
                <a:ext cx="9087848" cy="3611918"/>
              </a:xfrm>
              <a:custGeom>
                <a:avLst/>
                <a:gdLst>
                  <a:gd name="connsiteX0" fmla="*/ 27710 w 8007928"/>
                  <a:gd name="connsiteY0" fmla="*/ 0 h 4267200"/>
                  <a:gd name="connsiteX1" fmla="*/ 8007928 w 8007928"/>
                  <a:gd name="connsiteY1" fmla="*/ 13854 h 4267200"/>
                  <a:gd name="connsiteX2" fmla="*/ 7827819 w 8007928"/>
                  <a:gd name="connsiteY2" fmla="*/ 304800 h 4267200"/>
                  <a:gd name="connsiteX3" fmla="*/ 207819 w 8007928"/>
                  <a:gd name="connsiteY3" fmla="*/ 304800 h 4267200"/>
                  <a:gd name="connsiteX4" fmla="*/ 221673 w 8007928"/>
                  <a:gd name="connsiteY4" fmla="*/ 3920836 h 4267200"/>
                  <a:gd name="connsiteX5" fmla="*/ 7841673 w 8007928"/>
                  <a:gd name="connsiteY5" fmla="*/ 3906981 h 4267200"/>
                  <a:gd name="connsiteX6" fmla="*/ 7855528 w 8007928"/>
                  <a:gd name="connsiteY6" fmla="*/ 263236 h 4267200"/>
                  <a:gd name="connsiteX7" fmla="*/ 8007928 w 8007928"/>
                  <a:gd name="connsiteY7" fmla="*/ 13854 h 4267200"/>
                  <a:gd name="connsiteX8" fmla="*/ 7994073 w 8007928"/>
                  <a:gd name="connsiteY8" fmla="*/ 4267200 h 4267200"/>
                  <a:gd name="connsiteX9" fmla="*/ 0 w 8007928"/>
                  <a:gd name="connsiteY9" fmla="*/ 4253345 h 4267200"/>
                  <a:gd name="connsiteX10" fmla="*/ 27710 w 8007928"/>
                  <a:gd name="connsiteY10" fmla="*/ 0 h 4267200"/>
                  <a:gd name="connsiteX0-1" fmla="*/ 27710 w 8007928"/>
                  <a:gd name="connsiteY0-2" fmla="*/ 0 h 4267200"/>
                  <a:gd name="connsiteX1-3" fmla="*/ 8007928 w 8007928"/>
                  <a:gd name="connsiteY1-4" fmla="*/ 13854 h 4267200"/>
                  <a:gd name="connsiteX2-5" fmla="*/ 7827819 w 8007928"/>
                  <a:gd name="connsiteY2-6" fmla="*/ 304800 h 4267200"/>
                  <a:gd name="connsiteX3-7" fmla="*/ 207819 w 8007928"/>
                  <a:gd name="connsiteY3-8" fmla="*/ 304800 h 4267200"/>
                  <a:gd name="connsiteX4-9" fmla="*/ 221673 w 8007928"/>
                  <a:gd name="connsiteY4-10" fmla="*/ 3920836 h 4267200"/>
                  <a:gd name="connsiteX5-11" fmla="*/ 7841673 w 8007928"/>
                  <a:gd name="connsiteY5-12" fmla="*/ 3906981 h 4267200"/>
                  <a:gd name="connsiteX6-13" fmla="*/ 7827819 w 8007928"/>
                  <a:gd name="connsiteY6-14" fmla="*/ 249381 h 4267200"/>
                  <a:gd name="connsiteX7-15" fmla="*/ 8007928 w 8007928"/>
                  <a:gd name="connsiteY7-16" fmla="*/ 13854 h 4267200"/>
                  <a:gd name="connsiteX8-17" fmla="*/ 7994073 w 8007928"/>
                  <a:gd name="connsiteY8-18" fmla="*/ 4267200 h 4267200"/>
                  <a:gd name="connsiteX9-19" fmla="*/ 0 w 8007928"/>
                  <a:gd name="connsiteY9-20" fmla="*/ 4253345 h 4267200"/>
                  <a:gd name="connsiteX10-21" fmla="*/ 27710 w 8007928"/>
                  <a:gd name="connsiteY10-22" fmla="*/ 0 h 4267200"/>
                  <a:gd name="connsiteX0-23" fmla="*/ 27710 w 8007928"/>
                  <a:gd name="connsiteY0-24" fmla="*/ 0 h 4267200"/>
                  <a:gd name="connsiteX1-25" fmla="*/ 8007928 w 8007928"/>
                  <a:gd name="connsiteY1-26" fmla="*/ 13854 h 4267200"/>
                  <a:gd name="connsiteX2-27" fmla="*/ 7827819 w 8007928"/>
                  <a:gd name="connsiteY2-28" fmla="*/ 304800 h 4267200"/>
                  <a:gd name="connsiteX3-29" fmla="*/ 207819 w 8007928"/>
                  <a:gd name="connsiteY3-30" fmla="*/ 304800 h 4267200"/>
                  <a:gd name="connsiteX4-31" fmla="*/ 221673 w 8007928"/>
                  <a:gd name="connsiteY4-32" fmla="*/ 3920836 h 4267200"/>
                  <a:gd name="connsiteX5-33" fmla="*/ 7841673 w 8007928"/>
                  <a:gd name="connsiteY5-34" fmla="*/ 3906981 h 4267200"/>
                  <a:gd name="connsiteX6-35" fmla="*/ 7841673 w 8007928"/>
                  <a:gd name="connsiteY6-36" fmla="*/ 318654 h 4267200"/>
                  <a:gd name="connsiteX7-37" fmla="*/ 8007928 w 8007928"/>
                  <a:gd name="connsiteY7-38" fmla="*/ 13854 h 4267200"/>
                  <a:gd name="connsiteX8-39" fmla="*/ 7994073 w 8007928"/>
                  <a:gd name="connsiteY8-40" fmla="*/ 4267200 h 4267200"/>
                  <a:gd name="connsiteX9-41" fmla="*/ 0 w 8007928"/>
                  <a:gd name="connsiteY9-42" fmla="*/ 4253345 h 4267200"/>
                  <a:gd name="connsiteX10-43" fmla="*/ 27710 w 8007928"/>
                  <a:gd name="connsiteY10-44" fmla="*/ 0 h 4267200"/>
                  <a:gd name="connsiteX0-45" fmla="*/ 27710 w 8007928"/>
                  <a:gd name="connsiteY0-46" fmla="*/ 0 h 4267200"/>
                  <a:gd name="connsiteX1-47" fmla="*/ 8007928 w 8007928"/>
                  <a:gd name="connsiteY1-48" fmla="*/ 13854 h 4267200"/>
                  <a:gd name="connsiteX2-49" fmla="*/ 7827819 w 8007928"/>
                  <a:gd name="connsiteY2-50" fmla="*/ 304800 h 4267200"/>
                  <a:gd name="connsiteX3-51" fmla="*/ 207819 w 8007928"/>
                  <a:gd name="connsiteY3-52" fmla="*/ 304800 h 4267200"/>
                  <a:gd name="connsiteX4-53" fmla="*/ 221673 w 8007928"/>
                  <a:gd name="connsiteY4-54" fmla="*/ 3920836 h 4267200"/>
                  <a:gd name="connsiteX5-55" fmla="*/ 7841673 w 8007928"/>
                  <a:gd name="connsiteY5-56" fmla="*/ 3906981 h 4267200"/>
                  <a:gd name="connsiteX6-57" fmla="*/ 7836911 w 8007928"/>
                  <a:gd name="connsiteY6-58" fmla="*/ 304366 h 4267200"/>
                  <a:gd name="connsiteX7-59" fmla="*/ 8007928 w 8007928"/>
                  <a:gd name="connsiteY7-60" fmla="*/ 13854 h 4267200"/>
                  <a:gd name="connsiteX8-61" fmla="*/ 7994073 w 8007928"/>
                  <a:gd name="connsiteY8-62" fmla="*/ 4267200 h 4267200"/>
                  <a:gd name="connsiteX9-63" fmla="*/ 0 w 8007928"/>
                  <a:gd name="connsiteY9-64" fmla="*/ 4253345 h 4267200"/>
                  <a:gd name="connsiteX10-65" fmla="*/ 27710 w 8007928"/>
                  <a:gd name="connsiteY10-66" fmla="*/ 0 h 4267200"/>
                  <a:gd name="connsiteX0-67" fmla="*/ 27710 w 8007928"/>
                  <a:gd name="connsiteY0-68" fmla="*/ 0 h 4267200"/>
                  <a:gd name="connsiteX1-69" fmla="*/ 8007928 w 8007928"/>
                  <a:gd name="connsiteY1-70" fmla="*/ 13854 h 4267200"/>
                  <a:gd name="connsiteX2-71" fmla="*/ 7827819 w 8007928"/>
                  <a:gd name="connsiteY2-72" fmla="*/ 304800 h 4267200"/>
                  <a:gd name="connsiteX3-73" fmla="*/ 207819 w 8007928"/>
                  <a:gd name="connsiteY3-74" fmla="*/ 304800 h 4267200"/>
                  <a:gd name="connsiteX4-75" fmla="*/ 221673 w 8007928"/>
                  <a:gd name="connsiteY4-76" fmla="*/ 3920836 h 4267200"/>
                  <a:gd name="connsiteX5-77" fmla="*/ 7841673 w 8007928"/>
                  <a:gd name="connsiteY5-78" fmla="*/ 3906981 h 4267200"/>
                  <a:gd name="connsiteX6-79" fmla="*/ 7841674 w 8007928"/>
                  <a:gd name="connsiteY6-80" fmla="*/ 304366 h 4267200"/>
                  <a:gd name="connsiteX7-81" fmla="*/ 8007928 w 8007928"/>
                  <a:gd name="connsiteY7-82" fmla="*/ 13854 h 4267200"/>
                  <a:gd name="connsiteX8-83" fmla="*/ 7994073 w 8007928"/>
                  <a:gd name="connsiteY8-84" fmla="*/ 4267200 h 4267200"/>
                  <a:gd name="connsiteX9-85" fmla="*/ 0 w 8007928"/>
                  <a:gd name="connsiteY9-86" fmla="*/ 4253345 h 4267200"/>
                  <a:gd name="connsiteX10-87" fmla="*/ 27710 w 8007928"/>
                  <a:gd name="connsiteY10-88" fmla="*/ 0 h 4267200"/>
                  <a:gd name="connsiteX0-89" fmla="*/ 27710 w 8007928"/>
                  <a:gd name="connsiteY0-90" fmla="*/ 0 h 4267200"/>
                  <a:gd name="connsiteX1-91" fmla="*/ 8007928 w 8007928"/>
                  <a:gd name="connsiteY1-92" fmla="*/ 13854 h 4267200"/>
                  <a:gd name="connsiteX2-93" fmla="*/ 7827819 w 8007928"/>
                  <a:gd name="connsiteY2-94" fmla="*/ 304800 h 4267200"/>
                  <a:gd name="connsiteX3-95" fmla="*/ 207819 w 8007928"/>
                  <a:gd name="connsiteY3-96" fmla="*/ 304800 h 4267200"/>
                  <a:gd name="connsiteX4-97" fmla="*/ 221673 w 8007928"/>
                  <a:gd name="connsiteY4-98" fmla="*/ 3920836 h 4267200"/>
                  <a:gd name="connsiteX5-99" fmla="*/ 7772400 w 8007928"/>
                  <a:gd name="connsiteY5-100" fmla="*/ 3906981 h 4267200"/>
                  <a:gd name="connsiteX6-101" fmla="*/ 7841674 w 8007928"/>
                  <a:gd name="connsiteY6-102" fmla="*/ 304366 h 4267200"/>
                  <a:gd name="connsiteX7-103" fmla="*/ 8007928 w 8007928"/>
                  <a:gd name="connsiteY7-104" fmla="*/ 13854 h 4267200"/>
                  <a:gd name="connsiteX8-105" fmla="*/ 7994073 w 8007928"/>
                  <a:gd name="connsiteY8-106" fmla="*/ 4267200 h 4267200"/>
                  <a:gd name="connsiteX9-107" fmla="*/ 0 w 8007928"/>
                  <a:gd name="connsiteY9-108" fmla="*/ 4253345 h 4267200"/>
                  <a:gd name="connsiteX10-109" fmla="*/ 27710 w 8007928"/>
                  <a:gd name="connsiteY10-110" fmla="*/ 0 h 4267200"/>
                  <a:gd name="connsiteX0-111" fmla="*/ 27710 w 8007928"/>
                  <a:gd name="connsiteY0-112" fmla="*/ 0 h 4267200"/>
                  <a:gd name="connsiteX1-113" fmla="*/ 8007928 w 8007928"/>
                  <a:gd name="connsiteY1-114" fmla="*/ 13854 h 4267200"/>
                  <a:gd name="connsiteX2-115" fmla="*/ 7827819 w 8007928"/>
                  <a:gd name="connsiteY2-116" fmla="*/ 304800 h 4267200"/>
                  <a:gd name="connsiteX3-117" fmla="*/ 207819 w 8007928"/>
                  <a:gd name="connsiteY3-118" fmla="*/ 304800 h 4267200"/>
                  <a:gd name="connsiteX4-119" fmla="*/ 221673 w 8007928"/>
                  <a:gd name="connsiteY4-120" fmla="*/ 3920836 h 4267200"/>
                  <a:gd name="connsiteX5-121" fmla="*/ 7772400 w 8007928"/>
                  <a:gd name="connsiteY5-122" fmla="*/ 3906981 h 4267200"/>
                  <a:gd name="connsiteX6-123" fmla="*/ 7786256 w 8007928"/>
                  <a:gd name="connsiteY6-124" fmla="*/ 304366 h 4267200"/>
                  <a:gd name="connsiteX7-125" fmla="*/ 8007928 w 8007928"/>
                  <a:gd name="connsiteY7-126" fmla="*/ 13854 h 4267200"/>
                  <a:gd name="connsiteX8-127" fmla="*/ 7994073 w 8007928"/>
                  <a:gd name="connsiteY8-128" fmla="*/ 4267200 h 4267200"/>
                  <a:gd name="connsiteX9-129" fmla="*/ 0 w 8007928"/>
                  <a:gd name="connsiteY9-130" fmla="*/ 4253345 h 4267200"/>
                  <a:gd name="connsiteX10-131" fmla="*/ 27710 w 8007928"/>
                  <a:gd name="connsiteY10-132" fmla="*/ 0 h 4267200"/>
                  <a:gd name="connsiteX0-133" fmla="*/ 27710 w 8007928"/>
                  <a:gd name="connsiteY0-134" fmla="*/ 0 h 4267200"/>
                  <a:gd name="connsiteX1-135" fmla="*/ 8007928 w 8007928"/>
                  <a:gd name="connsiteY1-136" fmla="*/ 13854 h 4267200"/>
                  <a:gd name="connsiteX2-137" fmla="*/ 7827819 w 8007928"/>
                  <a:gd name="connsiteY2-138" fmla="*/ 304800 h 4267200"/>
                  <a:gd name="connsiteX3-139" fmla="*/ 207819 w 8007928"/>
                  <a:gd name="connsiteY3-140" fmla="*/ 304800 h 4267200"/>
                  <a:gd name="connsiteX4-141" fmla="*/ 221673 w 8007928"/>
                  <a:gd name="connsiteY4-142" fmla="*/ 3920836 h 4267200"/>
                  <a:gd name="connsiteX5-143" fmla="*/ 7772400 w 8007928"/>
                  <a:gd name="connsiteY5-144" fmla="*/ 3906981 h 4267200"/>
                  <a:gd name="connsiteX6-145" fmla="*/ 7786256 w 8007928"/>
                  <a:gd name="connsiteY6-146" fmla="*/ 304366 h 4267200"/>
                  <a:gd name="connsiteX7-147" fmla="*/ 8007928 w 8007928"/>
                  <a:gd name="connsiteY7-148" fmla="*/ 13854 h 4267200"/>
                  <a:gd name="connsiteX8-149" fmla="*/ 7994073 w 8007928"/>
                  <a:gd name="connsiteY8-150" fmla="*/ 4267200 h 4267200"/>
                  <a:gd name="connsiteX9-151" fmla="*/ 0 w 8007928"/>
                  <a:gd name="connsiteY9-152" fmla="*/ 4253345 h 4267200"/>
                  <a:gd name="connsiteX10-153" fmla="*/ 27710 w 8007928"/>
                  <a:gd name="connsiteY10-154" fmla="*/ 0 h 4267200"/>
                  <a:gd name="connsiteX0-155" fmla="*/ 27710 w 8007928"/>
                  <a:gd name="connsiteY0-156" fmla="*/ 0 h 4267200"/>
                  <a:gd name="connsiteX1-157" fmla="*/ 8007928 w 8007928"/>
                  <a:gd name="connsiteY1-158" fmla="*/ 13854 h 4267200"/>
                  <a:gd name="connsiteX2-159" fmla="*/ 7827819 w 8007928"/>
                  <a:gd name="connsiteY2-160" fmla="*/ 304800 h 4267200"/>
                  <a:gd name="connsiteX3-161" fmla="*/ 207819 w 8007928"/>
                  <a:gd name="connsiteY3-162" fmla="*/ 304800 h 4267200"/>
                  <a:gd name="connsiteX4-163" fmla="*/ 221673 w 8007928"/>
                  <a:gd name="connsiteY4-164" fmla="*/ 3920836 h 4267200"/>
                  <a:gd name="connsiteX5-165" fmla="*/ 7772400 w 8007928"/>
                  <a:gd name="connsiteY5-166" fmla="*/ 3906981 h 4267200"/>
                  <a:gd name="connsiteX6-167" fmla="*/ 7786256 w 8007928"/>
                  <a:gd name="connsiteY6-168" fmla="*/ 318221 h 4267200"/>
                  <a:gd name="connsiteX7-169" fmla="*/ 8007928 w 8007928"/>
                  <a:gd name="connsiteY7-170" fmla="*/ 13854 h 4267200"/>
                  <a:gd name="connsiteX8-171" fmla="*/ 7994073 w 8007928"/>
                  <a:gd name="connsiteY8-172" fmla="*/ 4267200 h 4267200"/>
                  <a:gd name="connsiteX9-173" fmla="*/ 0 w 8007928"/>
                  <a:gd name="connsiteY9-174" fmla="*/ 4253345 h 4267200"/>
                  <a:gd name="connsiteX10-175" fmla="*/ 27710 w 8007928"/>
                  <a:gd name="connsiteY10-176" fmla="*/ 0 h 4267200"/>
                  <a:gd name="connsiteX0-177" fmla="*/ 27710 w 8007928"/>
                  <a:gd name="connsiteY0-178" fmla="*/ 0 h 4267200"/>
                  <a:gd name="connsiteX1-179" fmla="*/ 8007928 w 8007928"/>
                  <a:gd name="connsiteY1-180" fmla="*/ 13854 h 4267200"/>
                  <a:gd name="connsiteX2-181" fmla="*/ 7730837 w 8007928"/>
                  <a:gd name="connsiteY2-182" fmla="*/ 332509 h 4267200"/>
                  <a:gd name="connsiteX3-183" fmla="*/ 207819 w 8007928"/>
                  <a:gd name="connsiteY3-184" fmla="*/ 304800 h 4267200"/>
                  <a:gd name="connsiteX4-185" fmla="*/ 221673 w 8007928"/>
                  <a:gd name="connsiteY4-186" fmla="*/ 3920836 h 4267200"/>
                  <a:gd name="connsiteX5-187" fmla="*/ 7772400 w 8007928"/>
                  <a:gd name="connsiteY5-188" fmla="*/ 3906981 h 4267200"/>
                  <a:gd name="connsiteX6-189" fmla="*/ 7786256 w 8007928"/>
                  <a:gd name="connsiteY6-190" fmla="*/ 318221 h 4267200"/>
                  <a:gd name="connsiteX7-191" fmla="*/ 8007928 w 8007928"/>
                  <a:gd name="connsiteY7-192" fmla="*/ 13854 h 4267200"/>
                  <a:gd name="connsiteX8-193" fmla="*/ 7994073 w 8007928"/>
                  <a:gd name="connsiteY8-194" fmla="*/ 4267200 h 4267200"/>
                  <a:gd name="connsiteX9-195" fmla="*/ 0 w 8007928"/>
                  <a:gd name="connsiteY9-196" fmla="*/ 4253345 h 4267200"/>
                  <a:gd name="connsiteX10-197" fmla="*/ 27710 w 8007928"/>
                  <a:gd name="connsiteY10-198" fmla="*/ 0 h 4267200"/>
                  <a:gd name="connsiteX0-199" fmla="*/ 27710 w 8007928"/>
                  <a:gd name="connsiteY0-200" fmla="*/ 0 h 4267200"/>
                  <a:gd name="connsiteX1-201" fmla="*/ 8007928 w 8007928"/>
                  <a:gd name="connsiteY1-202" fmla="*/ 13854 h 4267200"/>
                  <a:gd name="connsiteX2-203" fmla="*/ 7787987 w 8007928"/>
                  <a:gd name="connsiteY2-204" fmla="*/ 318222 h 4267200"/>
                  <a:gd name="connsiteX3-205" fmla="*/ 207819 w 8007928"/>
                  <a:gd name="connsiteY3-206" fmla="*/ 304800 h 4267200"/>
                  <a:gd name="connsiteX4-207" fmla="*/ 221673 w 8007928"/>
                  <a:gd name="connsiteY4-208" fmla="*/ 3920836 h 4267200"/>
                  <a:gd name="connsiteX5-209" fmla="*/ 7772400 w 8007928"/>
                  <a:gd name="connsiteY5-210" fmla="*/ 3906981 h 4267200"/>
                  <a:gd name="connsiteX6-211" fmla="*/ 7786256 w 8007928"/>
                  <a:gd name="connsiteY6-212" fmla="*/ 318221 h 4267200"/>
                  <a:gd name="connsiteX7-213" fmla="*/ 8007928 w 8007928"/>
                  <a:gd name="connsiteY7-214" fmla="*/ 13854 h 4267200"/>
                  <a:gd name="connsiteX8-215" fmla="*/ 7994073 w 8007928"/>
                  <a:gd name="connsiteY8-216" fmla="*/ 4267200 h 4267200"/>
                  <a:gd name="connsiteX9-217" fmla="*/ 0 w 8007928"/>
                  <a:gd name="connsiteY9-218" fmla="*/ 4253345 h 4267200"/>
                  <a:gd name="connsiteX10-219" fmla="*/ 27710 w 8007928"/>
                  <a:gd name="connsiteY10-220" fmla="*/ 0 h 4267200"/>
                  <a:gd name="connsiteX0-221" fmla="*/ 27710 w 8007928"/>
                  <a:gd name="connsiteY0-222" fmla="*/ 0 h 4267200"/>
                  <a:gd name="connsiteX1-223" fmla="*/ 8007928 w 8007928"/>
                  <a:gd name="connsiteY1-224" fmla="*/ 13854 h 4267200"/>
                  <a:gd name="connsiteX2-225" fmla="*/ 7787987 w 8007928"/>
                  <a:gd name="connsiteY2-226" fmla="*/ 318222 h 4267200"/>
                  <a:gd name="connsiteX3-227" fmla="*/ 207819 w 8007928"/>
                  <a:gd name="connsiteY3-228" fmla="*/ 304800 h 4267200"/>
                  <a:gd name="connsiteX4-229" fmla="*/ 221673 w 8007928"/>
                  <a:gd name="connsiteY4-230" fmla="*/ 3920836 h 4267200"/>
                  <a:gd name="connsiteX5-231" fmla="*/ 7772400 w 8007928"/>
                  <a:gd name="connsiteY5-232" fmla="*/ 3906981 h 4267200"/>
                  <a:gd name="connsiteX6-233" fmla="*/ 7786256 w 8007928"/>
                  <a:gd name="connsiteY6-234" fmla="*/ 320603 h 4267200"/>
                  <a:gd name="connsiteX7-235" fmla="*/ 8007928 w 8007928"/>
                  <a:gd name="connsiteY7-236" fmla="*/ 13854 h 4267200"/>
                  <a:gd name="connsiteX8-237" fmla="*/ 7994073 w 8007928"/>
                  <a:gd name="connsiteY8-238" fmla="*/ 4267200 h 4267200"/>
                  <a:gd name="connsiteX9-239" fmla="*/ 0 w 8007928"/>
                  <a:gd name="connsiteY9-240" fmla="*/ 4253345 h 4267200"/>
                  <a:gd name="connsiteX10-241" fmla="*/ 27710 w 8007928"/>
                  <a:gd name="connsiteY10-242" fmla="*/ 0 h 4267200"/>
                </a:gdLst>
                <a:ahLst/>
                <a:cxnLst>
                  <a:cxn ang="0">
                    <a:pos x="connsiteX0-221" y="connsiteY0-222"/>
                  </a:cxn>
                  <a:cxn ang="0">
                    <a:pos x="connsiteX1-223" y="connsiteY1-224"/>
                  </a:cxn>
                  <a:cxn ang="0">
                    <a:pos x="connsiteX2-225" y="connsiteY2-226"/>
                  </a:cxn>
                  <a:cxn ang="0">
                    <a:pos x="connsiteX3-227" y="connsiteY3-228"/>
                  </a:cxn>
                  <a:cxn ang="0">
                    <a:pos x="connsiteX4-229" y="connsiteY4-230"/>
                  </a:cxn>
                  <a:cxn ang="0">
                    <a:pos x="connsiteX5-231" y="connsiteY5-232"/>
                  </a:cxn>
                  <a:cxn ang="0">
                    <a:pos x="connsiteX6-233" y="connsiteY6-234"/>
                  </a:cxn>
                  <a:cxn ang="0">
                    <a:pos x="connsiteX7-235" y="connsiteY7-236"/>
                  </a:cxn>
                  <a:cxn ang="0">
                    <a:pos x="connsiteX8-237" y="connsiteY8-238"/>
                  </a:cxn>
                  <a:cxn ang="0">
                    <a:pos x="connsiteX9-239" y="connsiteY9-240"/>
                  </a:cxn>
                  <a:cxn ang="0">
                    <a:pos x="connsiteX10-241" y="connsiteY10-242"/>
                  </a:cxn>
                </a:cxnLst>
                <a:rect l="l" t="t" r="r" b="b"/>
                <a:pathLst>
                  <a:path w="8007928" h="4267200">
                    <a:moveTo>
                      <a:pt x="27710" y="0"/>
                    </a:moveTo>
                    <a:lnTo>
                      <a:pt x="8007928" y="13854"/>
                    </a:lnTo>
                    <a:lnTo>
                      <a:pt x="7787987" y="318222"/>
                    </a:lnTo>
                    <a:lnTo>
                      <a:pt x="207819" y="304800"/>
                    </a:lnTo>
                    <a:lnTo>
                      <a:pt x="221673" y="3920836"/>
                    </a:lnTo>
                    <a:lnTo>
                      <a:pt x="7772400" y="3906981"/>
                    </a:lnTo>
                    <a:cubicBezTo>
                      <a:pt x="7777018" y="2692399"/>
                      <a:pt x="7781638" y="1535185"/>
                      <a:pt x="7786256" y="320603"/>
                    </a:cubicBezTo>
                    <a:lnTo>
                      <a:pt x="8007928" y="13854"/>
                    </a:lnTo>
                    <a:cubicBezTo>
                      <a:pt x="8003310" y="1431636"/>
                      <a:pt x="7998691" y="2849418"/>
                      <a:pt x="7994073" y="4267200"/>
                    </a:cubicBezTo>
                    <a:lnTo>
                      <a:pt x="0" y="4253345"/>
                    </a:lnTo>
                    <a:cubicBezTo>
                      <a:pt x="4618" y="2830945"/>
                      <a:pt x="9237" y="1408545"/>
                      <a:pt x="27710" y="0"/>
                    </a:cubicBezTo>
                    <a:close/>
                  </a:path>
                </a:pathLst>
              </a:custGeom>
              <a:blipFill dpi="0" rotWithShape="1">
                <a:blip r:embed="rId5" cstate="print"/>
                <a:srcRect/>
                <a:stretch>
                  <a:fillRect b="-8000"/>
                </a:stretch>
              </a:blipFill>
              <a:ln>
                <a:noFill/>
              </a:ln>
              <a:effec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38" tIns="45719" rIns="91438" bIns="45719"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2" name="图片 11" descr="卷轴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271464" y="1222816"/>
                <a:ext cx="888791" cy="4477633"/>
              </a:xfrm>
              <a:prstGeom prst="rect">
                <a:avLst/>
              </a:prstGeom>
            </p:spPr>
          </p:pic>
          <p:pic>
            <p:nvPicPr>
              <p:cNvPr id="13" name="图片 12" descr="卷轴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0480955" y="1255623"/>
                <a:ext cx="888791" cy="4477633"/>
              </a:xfrm>
              <a:prstGeom prst="rect">
                <a:avLst/>
              </a:prstGeom>
            </p:spPr>
          </p:pic>
        </p:grpSp>
        <p:sp>
          <p:nvSpPr>
            <p:cNvPr id="10" name="图文框 9"/>
            <p:cNvSpPr/>
            <p:nvPr/>
          </p:nvSpPr>
          <p:spPr>
            <a:xfrm>
              <a:off x="973637" y="1247775"/>
              <a:ext cx="7414787" cy="2724621"/>
            </a:xfrm>
            <a:prstGeom prst="frame">
              <a:avLst>
                <a:gd name="adj1" fmla="val 29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1308570" y="4258751"/>
            <a:ext cx="7079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altLang="en-US" sz="2000" b="1" dirty="0">
                <a:solidFill>
                  <a:srgbClr val="39250A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相识是最珍贵的缘份，思念是最美丽的心情，牵挂是最真挚的心动，问候是最动听的语言，知己是最贴心的默契。</a:t>
            </a:r>
            <a:endParaRPr lang="zh-CN" altLang="en-US" sz="2000" b="1" dirty="0">
              <a:solidFill>
                <a:srgbClr val="39250A"/>
              </a:solidFill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1.11111E-6 3.45679E-6 L -1.02396 3.45679E-6 " pathEditMode="relative" rAng="0" ptsTypes="AA">
                                      <p:cBhvr>
                                        <p:cTn id="12" dur="17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9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6" presetClass="entr" presetSubtype="0" fill="hold" grpId="0" nodeType="withEffect">
                                  <p:stCondLst>
                                    <p:cond delay="1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39553" y="1633365"/>
            <a:ext cx="8022735" cy="7659746"/>
            <a:chOff x="1501867" y="4530600"/>
            <a:chExt cx="6091255" cy="5871510"/>
          </a:xfrm>
        </p:grpSpPr>
        <p:pic>
          <p:nvPicPr>
            <p:cNvPr id="3" name="Picture 25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400000">
              <a:off x="5520294" y="6602638"/>
              <a:ext cx="2406320" cy="1739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72072" y="4530600"/>
              <a:ext cx="2452679" cy="1657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6200000">
              <a:off x="1201791" y="6569222"/>
              <a:ext cx="2406321" cy="1806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0800000">
              <a:off x="3343034" y="8710043"/>
              <a:ext cx="2510751" cy="1692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420414" y="1633364"/>
            <a:ext cx="8171192" cy="7659746"/>
            <a:chOff x="1516732" y="4610235"/>
            <a:chExt cx="6203973" cy="5871509"/>
          </a:xfrm>
        </p:grpSpPr>
        <p:pic>
          <p:nvPicPr>
            <p:cNvPr id="8" name="Picture 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400000">
              <a:off x="5596942" y="6631338"/>
              <a:ext cx="2485931" cy="1761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77395" y="4610235"/>
              <a:ext cx="2481713" cy="1634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6200000">
              <a:off x="1174535" y="6595721"/>
              <a:ext cx="2521875" cy="1837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0800000">
              <a:off x="3413359" y="8675462"/>
              <a:ext cx="2545751" cy="1806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5816" y="3896136"/>
            <a:ext cx="3090784" cy="296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539552" y="361027"/>
            <a:ext cx="51873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altLang="en-US" sz="2000" b="1" dirty="0">
                <a:solidFill>
                  <a:srgbClr val="39250A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时光匆匆划过，这只是我的人生的一个转折点，有的人在这之后光辉无限</a:t>
            </a:r>
            <a:r>
              <a:rPr lang="en-US" altLang="zh-CN" sz="2000" b="1" dirty="0">
                <a:solidFill>
                  <a:srgbClr val="39250A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;</a:t>
            </a:r>
            <a:r>
              <a:rPr lang="zh-CN" altLang="en-US" sz="2000" b="1" dirty="0">
                <a:solidFill>
                  <a:srgbClr val="39250A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有的人就此沉沦</a:t>
            </a:r>
            <a:r>
              <a:rPr lang="en-US" altLang="zh-CN" sz="2000" b="1" dirty="0">
                <a:solidFill>
                  <a:srgbClr val="39250A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;</a:t>
            </a:r>
            <a:r>
              <a:rPr lang="zh-CN" altLang="en-US" sz="2000" b="1" dirty="0">
                <a:solidFill>
                  <a:srgbClr val="39250A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有的</a:t>
            </a:r>
            <a:r>
              <a:rPr lang="en-US" altLang="zh-CN" sz="2000" b="1" dirty="0">
                <a:solidFill>
                  <a:srgbClr val="39250A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……</a:t>
            </a:r>
            <a:endParaRPr lang="zh-CN" altLang="en-US" sz="2000" b="1" dirty="0">
              <a:solidFill>
                <a:srgbClr val="39250A"/>
              </a:solidFill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500"/>
    </mc:Choice>
    <mc:Fallback>
      <p:transition spd="slow" advClick="0" advTm="30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20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1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Rot by="-21600000">
                                      <p:cBhvr>
                                        <p:cTn id="2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352357" y="1370039"/>
            <a:ext cx="6303166" cy="2977289"/>
            <a:chOff x="2807670" y="910095"/>
            <a:chExt cx="6303166" cy="3141728"/>
          </a:xfrm>
        </p:grpSpPr>
        <p:sp>
          <p:nvSpPr>
            <p:cNvPr id="4" name="矩形 4"/>
            <p:cNvSpPr/>
            <p:nvPr/>
          </p:nvSpPr>
          <p:spPr>
            <a:xfrm>
              <a:off x="4214621" y="3219918"/>
              <a:ext cx="1506099" cy="816244"/>
            </a:xfrm>
            <a:custGeom>
              <a:avLst/>
              <a:gdLst>
                <a:gd name="connsiteX0" fmla="*/ 0 w 1876465"/>
                <a:gd name="connsiteY0" fmla="*/ 0 h 1554072"/>
                <a:gd name="connsiteX1" fmla="*/ 1876465 w 1876465"/>
                <a:gd name="connsiteY1" fmla="*/ 0 h 1554072"/>
                <a:gd name="connsiteX2" fmla="*/ 1876465 w 1876465"/>
                <a:gd name="connsiteY2" fmla="*/ 1554072 h 1554072"/>
                <a:gd name="connsiteX3" fmla="*/ 0 w 1876465"/>
                <a:gd name="connsiteY3" fmla="*/ 1554072 h 1554072"/>
                <a:gd name="connsiteX4" fmla="*/ 0 w 1876465"/>
                <a:gd name="connsiteY4" fmla="*/ 0 h 1554072"/>
                <a:gd name="connsiteX0-1" fmla="*/ 120315 w 1996780"/>
                <a:gd name="connsiteY0-2" fmla="*/ 0 h 1554072"/>
                <a:gd name="connsiteX1-3" fmla="*/ 1996780 w 1996780"/>
                <a:gd name="connsiteY1-4" fmla="*/ 0 h 1554072"/>
                <a:gd name="connsiteX2-5" fmla="*/ 1996780 w 1996780"/>
                <a:gd name="connsiteY2-6" fmla="*/ 1554072 h 1554072"/>
                <a:gd name="connsiteX3-7" fmla="*/ 0 w 1996780"/>
                <a:gd name="connsiteY3-8" fmla="*/ 1554072 h 1554072"/>
                <a:gd name="connsiteX4-9" fmla="*/ 120315 w 1996780"/>
                <a:gd name="connsiteY4-10" fmla="*/ 0 h 1554072"/>
                <a:gd name="connsiteX0-11" fmla="*/ 0 w 1876465"/>
                <a:gd name="connsiteY0-12" fmla="*/ 0 h 1554072"/>
                <a:gd name="connsiteX1-13" fmla="*/ 1876465 w 1876465"/>
                <a:gd name="connsiteY1-14" fmla="*/ 0 h 1554072"/>
                <a:gd name="connsiteX2-15" fmla="*/ 1876465 w 1876465"/>
                <a:gd name="connsiteY2-16" fmla="*/ 1554072 h 1554072"/>
                <a:gd name="connsiteX3-17" fmla="*/ 195127 w 1876465"/>
                <a:gd name="connsiteY3-18" fmla="*/ 1554072 h 1554072"/>
                <a:gd name="connsiteX4-19" fmla="*/ 0 w 1876465"/>
                <a:gd name="connsiteY4-20" fmla="*/ 0 h 1554072"/>
                <a:gd name="connsiteX0-21" fmla="*/ 0 w 2467921"/>
                <a:gd name="connsiteY0-22" fmla="*/ 68720 h 1554072"/>
                <a:gd name="connsiteX1-23" fmla="*/ 2467921 w 2467921"/>
                <a:gd name="connsiteY1-24" fmla="*/ 0 h 1554072"/>
                <a:gd name="connsiteX2-25" fmla="*/ 2467921 w 2467921"/>
                <a:gd name="connsiteY2-26" fmla="*/ 1554072 h 1554072"/>
                <a:gd name="connsiteX3-27" fmla="*/ 786583 w 2467921"/>
                <a:gd name="connsiteY3-28" fmla="*/ 1554072 h 1554072"/>
                <a:gd name="connsiteX4-29" fmla="*/ 0 w 2467921"/>
                <a:gd name="connsiteY4-30" fmla="*/ 68720 h 1554072"/>
              </a:gdLst>
              <a:ahLst/>
              <a:cxnLst>
                <a:cxn ang="0">
                  <a:pos x="connsiteX0-21" y="connsiteY0-22"/>
                </a:cxn>
                <a:cxn ang="0">
                  <a:pos x="connsiteX1-23" y="connsiteY1-24"/>
                </a:cxn>
                <a:cxn ang="0">
                  <a:pos x="connsiteX2-25" y="connsiteY2-26"/>
                </a:cxn>
                <a:cxn ang="0">
                  <a:pos x="connsiteX3-27" y="connsiteY3-28"/>
                </a:cxn>
                <a:cxn ang="0">
                  <a:pos x="connsiteX4-29" y="connsiteY4-30"/>
                </a:cxn>
              </a:cxnLst>
              <a:rect l="l" t="t" r="r" b="b"/>
              <a:pathLst>
                <a:path w="2467921" h="1554072">
                  <a:moveTo>
                    <a:pt x="0" y="68720"/>
                  </a:moveTo>
                  <a:lnTo>
                    <a:pt x="2467921" y="0"/>
                  </a:lnTo>
                  <a:lnTo>
                    <a:pt x="2467921" y="1554072"/>
                  </a:lnTo>
                  <a:lnTo>
                    <a:pt x="786583" y="1554072"/>
                  </a:lnTo>
                  <a:lnTo>
                    <a:pt x="0" y="6872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0"/>
                  </a:sysClr>
                </a:gs>
                <a:gs pos="22000">
                  <a:srgbClr val="9BBB59">
                    <a:lumMod val="5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113784" y="932339"/>
              <a:ext cx="1996780" cy="1554072"/>
            </a:xfrm>
            <a:custGeom>
              <a:avLst/>
              <a:gdLst>
                <a:gd name="connsiteX0" fmla="*/ 0 w 1876465"/>
                <a:gd name="connsiteY0" fmla="*/ 0 h 1554072"/>
                <a:gd name="connsiteX1" fmla="*/ 1876465 w 1876465"/>
                <a:gd name="connsiteY1" fmla="*/ 0 h 1554072"/>
                <a:gd name="connsiteX2" fmla="*/ 1876465 w 1876465"/>
                <a:gd name="connsiteY2" fmla="*/ 1554072 h 1554072"/>
                <a:gd name="connsiteX3" fmla="*/ 0 w 1876465"/>
                <a:gd name="connsiteY3" fmla="*/ 1554072 h 1554072"/>
                <a:gd name="connsiteX4" fmla="*/ 0 w 1876465"/>
                <a:gd name="connsiteY4" fmla="*/ 0 h 1554072"/>
                <a:gd name="connsiteX0-1" fmla="*/ 120315 w 1996780"/>
                <a:gd name="connsiteY0-2" fmla="*/ 0 h 1554072"/>
                <a:gd name="connsiteX1-3" fmla="*/ 1996780 w 1996780"/>
                <a:gd name="connsiteY1-4" fmla="*/ 0 h 1554072"/>
                <a:gd name="connsiteX2-5" fmla="*/ 1996780 w 1996780"/>
                <a:gd name="connsiteY2-6" fmla="*/ 1554072 h 1554072"/>
                <a:gd name="connsiteX3-7" fmla="*/ 0 w 1996780"/>
                <a:gd name="connsiteY3-8" fmla="*/ 1554072 h 1554072"/>
                <a:gd name="connsiteX4-9" fmla="*/ 120315 w 1996780"/>
                <a:gd name="connsiteY4-10" fmla="*/ 0 h 155407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96780" h="1554072">
                  <a:moveTo>
                    <a:pt x="120315" y="0"/>
                  </a:moveTo>
                  <a:lnTo>
                    <a:pt x="1996780" y="0"/>
                  </a:lnTo>
                  <a:lnTo>
                    <a:pt x="1996780" y="1554072"/>
                  </a:lnTo>
                  <a:lnTo>
                    <a:pt x="0" y="1554072"/>
                  </a:lnTo>
                  <a:lnTo>
                    <a:pt x="120315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0"/>
                  </a:sysClr>
                </a:gs>
                <a:gs pos="22000">
                  <a:srgbClr val="9BBB59">
                    <a:lumMod val="50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2807670" y="932340"/>
              <a:ext cx="4529161" cy="3119483"/>
              <a:chOff x="2402148" y="932340"/>
              <a:chExt cx="5774151" cy="3119483"/>
            </a:xfrm>
          </p:grpSpPr>
          <p:sp>
            <p:nvSpPr>
              <p:cNvPr id="9" name="矩形 2"/>
              <p:cNvSpPr/>
              <p:nvPr/>
            </p:nvSpPr>
            <p:spPr>
              <a:xfrm>
                <a:off x="4062013" y="3219918"/>
                <a:ext cx="4114286" cy="831905"/>
              </a:xfrm>
              <a:custGeom>
                <a:avLst/>
                <a:gdLst>
                  <a:gd name="connsiteX0" fmla="*/ 0 w 2808312"/>
                  <a:gd name="connsiteY0" fmla="*/ 0 h 820182"/>
                  <a:gd name="connsiteX1" fmla="*/ 2808312 w 2808312"/>
                  <a:gd name="connsiteY1" fmla="*/ 0 h 820182"/>
                  <a:gd name="connsiteX2" fmla="*/ 2808312 w 2808312"/>
                  <a:gd name="connsiteY2" fmla="*/ 820182 h 820182"/>
                  <a:gd name="connsiteX3" fmla="*/ 0 w 2808312"/>
                  <a:gd name="connsiteY3" fmla="*/ 820182 h 820182"/>
                  <a:gd name="connsiteX4" fmla="*/ 0 w 2808312"/>
                  <a:gd name="connsiteY4" fmla="*/ 0 h 820182"/>
                  <a:gd name="connsiteX0-1" fmla="*/ 0 w 2808312"/>
                  <a:gd name="connsiteY0-2" fmla="*/ 0 h 820182"/>
                  <a:gd name="connsiteX1-3" fmla="*/ 2808312 w 2808312"/>
                  <a:gd name="connsiteY1-4" fmla="*/ 0 h 820182"/>
                  <a:gd name="connsiteX2-5" fmla="*/ 2808312 w 2808312"/>
                  <a:gd name="connsiteY2-6" fmla="*/ 820182 h 820182"/>
                  <a:gd name="connsiteX3-7" fmla="*/ 715108 w 2808312"/>
                  <a:gd name="connsiteY3-8" fmla="*/ 820182 h 820182"/>
                  <a:gd name="connsiteX4-9" fmla="*/ 0 w 2808312"/>
                  <a:gd name="connsiteY4-10" fmla="*/ 0 h 820182"/>
                  <a:gd name="connsiteX0-11" fmla="*/ 0 w 2808312"/>
                  <a:gd name="connsiteY0-12" fmla="*/ 23446 h 843628"/>
                  <a:gd name="connsiteX1-13" fmla="*/ 2357579 w 2808312"/>
                  <a:gd name="connsiteY1-14" fmla="*/ 0 h 843628"/>
                  <a:gd name="connsiteX2-15" fmla="*/ 2808312 w 2808312"/>
                  <a:gd name="connsiteY2-16" fmla="*/ 843628 h 843628"/>
                  <a:gd name="connsiteX3-17" fmla="*/ 715108 w 2808312"/>
                  <a:gd name="connsiteY3-18" fmla="*/ 843628 h 843628"/>
                  <a:gd name="connsiteX4-19" fmla="*/ 0 w 2808312"/>
                  <a:gd name="connsiteY4-20" fmla="*/ 23446 h 843628"/>
                  <a:gd name="connsiteX0-21" fmla="*/ 0 w 2808312"/>
                  <a:gd name="connsiteY0-22" fmla="*/ 23446 h 843628"/>
                  <a:gd name="connsiteX1-23" fmla="*/ 2357579 w 2808312"/>
                  <a:gd name="connsiteY1-24" fmla="*/ 0 h 843628"/>
                  <a:gd name="connsiteX2-25" fmla="*/ 2808312 w 2808312"/>
                  <a:gd name="connsiteY2-26" fmla="*/ 843628 h 843628"/>
                  <a:gd name="connsiteX3-27" fmla="*/ 602425 w 2808312"/>
                  <a:gd name="connsiteY3-28" fmla="*/ 831905 h 843628"/>
                  <a:gd name="connsiteX4-29" fmla="*/ 0 w 2808312"/>
                  <a:gd name="connsiteY4-30" fmla="*/ 23446 h 843628"/>
                  <a:gd name="connsiteX0-31" fmla="*/ 0 w 2778263"/>
                  <a:gd name="connsiteY0-32" fmla="*/ 23446 h 831905"/>
                  <a:gd name="connsiteX1-33" fmla="*/ 2357579 w 2778263"/>
                  <a:gd name="connsiteY1-34" fmla="*/ 0 h 831905"/>
                  <a:gd name="connsiteX2-35" fmla="*/ 2778263 w 2778263"/>
                  <a:gd name="connsiteY2-36" fmla="*/ 808459 h 831905"/>
                  <a:gd name="connsiteX3-37" fmla="*/ 602425 w 2778263"/>
                  <a:gd name="connsiteY3-38" fmla="*/ 831905 h 831905"/>
                  <a:gd name="connsiteX4-39" fmla="*/ 0 w 2778263"/>
                  <a:gd name="connsiteY4-40" fmla="*/ 23446 h 831905"/>
                  <a:gd name="connsiteX0-41" fmla="*/ 0 w 2755133"/>
                  <a:gd name="connsiteY0-42" fmla="*/ 408456 h 831905"/>
                  <a:gd name="connsiteX1-43" fmla="*/ 2334449 w 2755133"/>
                  <a:gd name="connsiteY1-44" fmla="*/ 0 h 831905"/>
                  <a:gd name="connsiteX2-45" fmla="*/ 2755133 w 2755133"/>
                  <a:gd name="connsiteY2-46" fmla="*/ 808459 h 831905"/>
                  <a:gd name="connsiteX3-47" fmla="*/ 579295 w 2755133"/>
                  <a:gd name="connsiteY3-48" fmla="*/ 831905 h 831905"/>
                  <a:gd name="connsiteX4-49" fmla="*/ 0 w 2755133"/>
                  <a:gd name="connsiteY4-50" fmla="*/ 408456 h 831905"/>
                  <a:gd name="connsiteX0-51" fmla="*/ 0 w 2599373"/>
                  <a:gd name="connsiteY0-52" fmla="*/ 420031 h 831905"/>
                  <a:gd name="connsiteX1-53" fmla="*/ 2178689 w 2599373"/>
                  <a:gd name="connsiteY1-54" fmla="*/ 0 h 831905"/>
                  <a:gd name="connsiteX2-55" fmla="*/ 2599373 w 2599373"/>
                  <a:gd name="connsiteY2-56" fmla="*/ 808459 h 831905"/>
                  <a:gd name="connsiteX3-57" fmla="*/ 423535 w 2599373"/>
                  <a:gd name="connsiteY3-58" fmla="*/ 831905 h 831905"/>
                  <a:gd name="connsiteX4-59" fmla="*/ 0 w 2599373"/>
                  <a:gd name="connsiteY4-60" fmla="*/ 420031 h 831905"/>
                  <a:gd name="connsiteX0-61" fmla="*/ 0 w 2636458"/>
                  <a:gd name="connsiteY0-62" fmla="*/ 639950 h 831905"/>
                  <a:gd name="connsiteX1-63" fmla="*/ 2215774 w 2636458"/>
                  <a:gd name="connsiteY1-64" fmla="*/ 0 h 831905"/>
                  <a:gd name="connsiteX2-65" fmla="*/ 2636458 w 2636458"/>
                  <a:gd name="connsiteY2-66" fmla="*/ 808459 h 831905"/>
                  <a:gd name="connsiteX3-67" fmla="*/ 460620 w 2636458"/>
                  <a:gd name="connsiteY3-68" fmla="*/ 831905 h 831905"/>
                  <a:gd name="connsiteX4-69" fmla="*/ 0 w 2636458"/>
                  <a:gd name="connsiteY4-70" fmla="*/ 639950 h 831905"/>
                </a:gdLst>
                <a:ahLst/>
                <a:cxnLst>
                  <a:cxn ang="0">
                    <a:pos x="connsiteX0-61" y="connsiteY0-62"/>
                  </a:cxn>
                  <a:cxn ang="0">
                    <a:pos x="connsiteX1-63" y="connsiteY1-64"/>
                  </a:cxn>
                  <a:cxn ang="0">
                    <a:pos x="connsiteX2-65" y="connsiteY2-66"/>
                  </a:cxn>
                  <a:cxn ang="0">
                    <a:pos x="connsiteX3-67" y="connsiteY3-68"/>
                  </a:cxn>
                  <a:cxn ang="0">
                    <a:pos x="connsiteX4-69" y="connsiteY4-70"/>
                  </a:cxn>
                </a:cxnLst>
                <a:rect l="l" t="t" r="r" b="b"/>
                <a:pathLst>
                  <a:path w="2636458" h="831905">
                    <a:moveTo>
                      <a:pt x="0" y="639950"/>
                    </a:moveTo>
                    <a:lnTo>
                      <a:pt x="2215774" y="0"/>
                    </a:lnTo>
                    <a:lnTo>
                      <a:pt x="2636458" y="808459"/>
                    </a:lnTo>
                    <a:lnTo>
                      <a:pt x="460620" y="831905"/>
                    </a:lnTo>
                    <a:lnTo>
                      <a:pt x="0" y="639950"/>
                    </a:lnTo>
                    <a:close/>
                  </a:path>
                </a:pathLst>
              </a:custGeom>
              <a:gradFill>
                <a:gsLst>
                  <a:gs pos="0">
                    <a:srgbClr val="DDDDDD"/>
                  </a:gs>
                  <a:gs pos="8000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</a:gra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矩形 2"/>
              <p:cNvSpPr/>
              <p:nvPr/>
            </p:nvSpPr>
            <p:spPr>
              <a:xfrm flipH="1">
                <a:off x="2402148" y="1849337"/>
                <a:ext cx="2312972" cy="570024"/>
              </a:xfrm>
              <a:custGeom>
                <a:avLst/>
                <a:gdLst>
                  <a:gd name="connsiteX0" fmla="*/ 0 w 2808312"/>
                  <a:gd name="connsiteY0" fmla="*/ 0 h 820182"/>
                  <a:gd name="connsiteX1" fmla="*/ 2808312 w 2808312"/>
                  <a:gd name="connsiteY1" fmla="*/ 0 h 820182"/>
                  <a:gd name="connsiteX2" fmla="*/ 2808312 w 2808312"/>
                  <a:gd name="connsiteY2" fmla="*/ 820182 h 820182"/>
                  <a:gd name="connsiteX3" fmla="*/ 0 w 2808312"/>
                  <a:gd name="connsiteY3" fmla="*/ 820182 h 820182"/>
                  <a:gd name="connsiteX4" fmla="*/ 0 w 2808312"/>
                  <a:gd name="connsiteY4" fmla="*/ 0 h 820182"/>
                  <a:gd name="connsiteX0-1" fmla="*/ 0 w 2808312"/>
                  <a:gd name="connsiteY0-2" fmla="*/ 0 h 820182"/>
                  <a:gd name="connsiteX1-3" fmla="*/ 2808312 w 2808312"/>
                  <a:gd name="connsiteY1-4" fmla="*/ 0 h 820182"/>
                  <a:gd name="connsiteX2-5" fmla="*/ 2808312 w 2808312"/>
                  <a:gd name="connsiteY2-6" fmla="*/ 820182 h 820182"/>
                  <a:gd name="connsiteX3-7" fmla="*/ 715108 w 2808312"/>
                  <a:gd name="connsiteY3-8" fmla="*/ 820182 h 820182"/>
                  <a:gd name="connsiteX4-9" fmla="*/ 0 w 2808312"/>
                  <a:gd name="connsiteY4-10" fmla="*/ 0 h 820182"/>
                  <a:gd name="connsiteX0-11" fmla="*/ 0 w 2808312"/>
                  <a:gd name="connsiteY0-12" fmla="*/ 23446 h 843628"/>
                  <a:gd name="connsiteX1-13" fmla="*/ 2357579 w 2808312"/>
                  <a:gd name="connsiteY1-14" fmla="*/ 0 h 843628"/>
                  <a:gd name="connsiteX2-15" fmla="*/ 2808312 w 2808312"/>
                  <a:gd name="connsiteY2-16" fmla="*/ 843628 h 843628"/>
                  <a:gd name="connsiteX3-17" fmla="*/ 715108 w 2808312"/>
                  <a:gd name="connsiteY3-18" fmla="*/ 843628 h 843628"/>
                  <a:gd name="connsiteX4-19" fmla="*/ 0 w 2808312"/>
                  <a:gd name="connsiteY4-20" fmla="*/ 23446 h 843628"/>
                  <a:gd name="connsiteX0-21" fmla="*/ 0 w 2808312"/>
                  <a:gd name="connsiteY0-22" fmla="*/ 23446 h 843628"/>
                  <a:gd name="connsiteX1-23" fmla="*/ 2357579 w 2808312"/>
                  <a:gd name="connsiteY1-24" fmla="*/ 0 h 843628"/>
                  <a:gd name="connsiteX2-25" fmla="*/ 2808312 w 2808312"/>
                  <a:gd name="connsiteY2-26" fmla="*/ 843628 h 843628"/>
                  <a:gd name="connsiteX3-27" fmla="*/ 602425 w 2808312"/>
                  <a:gd name="connsiteY3-28" fmla="*/ 831905 h 843628"/>
                  <a:gd name="connsiteX4-29" fmla="*/ 0 w 2808312"/>
                  <a:gd name="connsiteY4-30" fmla="*/ 23446 h 843628"/>
                  <a:gd name="connsiteX0-31" fmla="*/ 0 w 2778263"/>
                  <a:gd name="connsiteY0-32" fmla="*/ 23446 h 831905"/>
                  <a:gd name="connsiteX1-33" fmla="*/ 2357579 w 2778263"/>
                  <a:gd name="connsiteY1-34" fmla="*/ 0 h 831905"/>
                  <a:gd name="connsiteX2-35" fmla="*/ 2778263 w 2778263"/>
                  <a:gd name="connsiteY2-36" fmla="*/ 808459 h 831905"/>
                  <a:gd name="connsiteX3-37" fmla="*/ 602425 w 2778263"/>
                  <a:gd name="connsiteY3-38" fmla="*/ 831905 h 831905"/>
                  <a:gd name="connsiteX4-39" fmla="*/ 0 w 2778263"/>
                  <a:gd name="connsiteY4-40" fmla="*/ 23446 h 831905"/>
                  <a:gd name="connsiteX0-41" fmla="*/ 0 w 2824523"/>
                  <a:gd name="connsiteY0-42" fmla="*/ 0 h 836572"/>
                  <a:gd name="connsiteX1-43" fmla="*/ 2403839 w 2824523"/>
                  <a:gd name="connsiteY1-44" fmla="*/ 4667 h 836572"/>
                  <a:gd name="connsiteX2-45" fmla="*/ 2824523 w 2824523"/>
                  <a:gd name="connsiteY2-46" fmla="*/ 813126 h 836572"/>
                  <a:gd name="connsiteX3-47" fmla="*/ 648685 w 2824523"/>
                  <a:gd name="connsiteY3-48" fmla="*/ 836572 h 836572"/>
                  <a:gd name="connsiteX4-49" fmla="*/ 0 w 2824523"/>
                  <a:gd name="connsiteY4-50" fmla="*/ 0 h 836572"/>
                  <a:gd name="connsiteX0-51" fmla="*/ 0 w 3271698"/>
                  <a:gd name="connsiteY0-52" fmla="*/ 0 h 836572"/>
                  <a:gd name="connsiteX1-53" fmla="*/ 2403839 w 3271698"/>
                  <a:gd name="connsiteY1-54" fmla="*/ 4667 h 836572"/>
                  <a:gd name="connsiteX2-55" fmla="*/ 3271698 w 3271698"/>
                  <a:gd name="connsiteY2-56" fmla="*/ 822497 h 836572"/>
                  <a:gd name="connsiteX3-57" fmla="*/ 648685 w 3271698"/>
                  <a:gd name="connsiteY3-58" fmla="*/ 836572 h 836572"/>
                  <a:gd name="connsiteX4-59" fmla="*/ 0 w 3271698"/>
                  <a:gd name="connsiteY4-60" fmla="*/ 0 h 836572"/>
                </a:gdLst>
                <a:ahLst/>
                <a:cxnLst>
                  <a:cxn ang="0">
                    <a:pos x="connsiteX0-51" y="connsiteY0-52"/>
                  </a:cxn>
                  <a:cxn ang="0">
                    <a:pos x="connsiteX1-53" y="connsiteY1-54"/>
                  </a:cxn>
                  <a:cxn ang="0">
                    <a:pos x="connsiteX2-55" y="connsiteY2-56"/>
                  </a:cxn>
                  <a:cxn ang="0">
                    <a:pos x="connsiteX3-57" y="connsiteY3-58"/>
                  </a:cxn>
                  <a:cxn ang="0">
                    <a:pos x="connsiteX4-59" y="connsiteY4-60"/>
                  </a:cxn>
                </a:cxnLst>
                <a:rect l="l" t="t" r="r" b="b"/>
                <a:pathLst>
                  <a:path w="3271698" h="836572">
                    <a:moveTo>
                      <a:pt x="0" y="0"/>
                    </a:moveTo>
                    <a:lnTo>
                      <a:pt x="2403839" y="4667"/>
                    </a:lnTo>
                    <a:lnTo>
                      <a:pt x="3271698" y="822497"/>
                    </a:lnTo>
                    <a:lnTo>
                      <a:pt x="648685" y="83657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DDDDD"/>
                  </a:gs>
                  <a:gs pos="8000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</a:gra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1" name="矩形 2"/>
              <p:cNvSpPr/>
              <p:nvPr/>
            </p:nvSpPr>
            <p:spPr>
              <a:xfrm flipH="1" flipV="1">
                <a:off x="3000344" y="1838339"/>
                <a:ext cx="3073098" cy="648072"/>
              </a:xfrm>
              <a:custGeom>
                <a:avLst/>
                <a:gdLst>
                  <a:gd name="connsiteX0" fmla="*/ 0 w 2808312"/>
                  <a:gd name="connsiteY0" fmla="*/ 0 h 820182"/>
                  <a:gd name="connsiteX1" fmla="*/ 2808312 w 2808312"/>
                  <a:gd name="connsiteY1" fmla="*/ 0 h 820182"/>
                  <a:gd name="connsiteX2" fmla="*/ 2808312 w 2808312"/>
                  <a:gd name="connsiteY2" fmla="*/ 820182 h 820182"/>
                  <a:gd name="connsiteX3" fmla="*/ 0 w 2808312"/>
                  <a:gd name="connsiteY3" fmla="*/ 820182 h 820182"/>
                  <a:gd name="connsiteX4" fmla="*/ 0 w 2808312"/>
                  <a:gd name="connsiteY4" fmla="*/ 0 h 820182"/>
                  <a:gd name="connsiteX0-1" fmla="*/ 0 w 2808312"/>
                  <a:gd name="connsiteY0-2" fmla="*/ 0 h 820182"/>
                  <a:gd name="connsiteX1-3" fmla="*/ 2808312 w 2808312"/>
                  <a:gd name="connsiteY1-4" fmla="*/ 0 h 820182"/>
                  <a:gd name="connsiteX2-5" fmla="*/ 2808312 w 2808312"/>
                  <a:gd name="connsiteY2-6" fmla="*/ 820182 h 820182"/>
                  <a:gd name="connsiteX3-7" fmla="*/ 715108 w 2808312"/>
                  <a:gd name="connsiteY3-8" fmla="*/ 820182 h 820182"/>
                  <a:gd name="connsiteX4-9" fmla="*/ 0 w 2808312"/>
                  <a:gd name="connsiteY4-10" fmla="*/ 0 h 820182"/>
                  <a:gd name="connsiteX0-11" fmla="*/ 0 w 2808312"/>
                  <a:gd name="connsiteY0-12" fmla="*/ 23446 h 843628"/>
                  <a:gd name="connsiteX1-13" fmla="*/ 2357579 w 2808312"/>
                  <a:gd name="connsiteY1-14" fmla="*/ 0 h 843628"/>
                  <a:gd name="connsiteX2-15" fmla="*/ 2808312 w 2808312"/>
                  <a:gd name="connsiteY2-16" fmla="*/ 843628 h 843628"/>
                  <a:gd name="connsiteX3-17" fmla="*/ 715108 w 2808312"/>
                  <a:gd name="connsiteY3-18" fmla="*/ 843628 h 843628"/>
                  <a:gd name="connsiteX4-19" fmla="*/ 0 w 2808312"/>
                  <a:gd name="connsiteY4-20" fmla="*/ 23446 h 843628"/>
                  <a:gd name="connsiteX0-21" fmla="*/ 0 w 2808312"/>
                  <a:gd name="connsiteY0-22" fmla="*/ 23446 h 843628"/>
                  <a:gd name="connsiteX1-23" fmla="*/ 2357579 w 2808312"/>
                  <a:gd name="connsiteY1-24" fmla="*/ 0 h 843628"/>
                  <a:gd name="connsiteX2-25" fmla="*/ 2808312 w 2808312"/>
                  <a:gd name="connsiteY2-26" fmla="*/ 843628 h 843628"/>
                  <a:gd name="connsiteX3-27" fmla="*/ 602425 w 2808312"/>
                  <a:gd name="connsiteY3-28" fmla="*/ 831905 h 843628"/>
                  <a:gd name="connsiteX4-29" fmla="*/ 0 w 2808312"/>
                  <a:gd name="connsiteY4-30" fmla="*/ 23446 h 843628"/>
                  <a:gd name="connsiteX0-31" fmla="*/ 0 w 2778263"/>
                  <a:gd name="connsiteY0-32" fmla="*/ 23446 h 831905"/>
                  <a:gd name="connsiteX1-33" fmla="*/ 2357579 w 2778263"/>
                  <a:gd name="connsiteY1-34" fmla="*/ 0 h 831905"/>
                  <a:gd name="connsiteX2-35" fmla="*/ 2778263 w 2778263"/>
                  <a:gd name="connsiteY2-36" fmla="*/ 808459 h 831905"/>
                  <a:gd name="connsiteX3-37" fmla="*/ 602425 w 2778263"/>
                  <a:gd name="connsiteY3-38" fmla="*/ 831905 h 831905"/>
                  <a:gd name="connsiteX4-39" fmla="*/ 0 w 2778263"/>
                  <a:gd name="connsiteY4-40" fmla="*/ 23446 h 831905"/>
                  <a:gd name="connsiteX0-41" fmla="*/ 0 w 2824523"/>
                  <a:gd name="connsiteY0-42" fmla="*/ 0 h 836572"/>
                  <a:gd name="connsiteX1-43" fmla="*/ 2403839 w 2824523"/>
                  <a:gd name="connsiteY1-44" fmla="*/ 4667 h 836572"/>
                  <a:gd name="connsiteX2-45" fmla="*/ 2824523 w 2824523"/>
                  <a:gd name="connsiteY2-46" fmla="*/ 813126 h 836572"/>
                  <a:gd name="connsiteX3-47" fmla="*/ 648685 w 2824523"/>
                  <a:gd name="connsiteY3-48" fmla="*/ 836572 h 836572"/>
                  <a:gd name="connsiteX4-49" fmla="*/ 0 w 2824523"/>
                  <a:gd name="connsiteY4-50" fmla="*/ 0 h 836572"/>
                  <a:gd name="connsiteX0-51" fmla="*/ 0 w 3271698"/>
                  <a:gd name="connsiteY0-52" fmla="*/ 0 h 836572"/>
                  <a:gd name="connsiteX1-53" fmla="*/ 2403839 w 3271698"/>
                  <a:gd name="connsiteY1-54" fmla="*/ 4667 h 836572"/>
                  <a:gd name="connsiteX2-55" fmla="*/ 3271698 w 3271698"/>
                  <a:gd name="connsiteY2-56" fmla="*/ 822497 h 836572"/>
                  <a:gd name="connsiteX3-57" fmla="*/ 648685 w 3271698"/>
                  <a:gd name="connsiteY3-58" fmla="*/ 836572 h 836572"/>
                  <a:gd name="connsiteX4-59" fmla="*/ 0 w 3271698"/>
                  <a:gd name="connsiteY4-60" fmla="*/ 0 h 836572"/>
                  <a:gd name="connsiteX0-61" fmla="*/ 0 w 2724295"/>
                  <a:gd name="connsiteY0-62" fmla="*/ 0 h 841241"/>
                  <a:gd name="connsiteX1-63" fmla="*/ 2403839 w 2724295"/>
                  <a:gd name="connsiteY1-64" fmla="*/ 4667 h 841241"/>
                  <a:gd name="connsiteX2-65" fmla="*/ 2724295 w 2724295"/>
                  <a:gd name="connsiteY2-66" fmla="*/ 841241 h 841241"/>
                  <a:gd name="connsiteX3-67" fmla="*/ 648685 w 2724295"/>
                  <a:gd name="connsiteY3-68" fmla="*/ 836572 h 841241"/>
                  <a:gd name="connsiteX4-69" fmla="*/ 0 w 2724295"/>
                  <a:gd name="connsiteY4-70" fmla="*/ 0 h 841241"/>
                </a:gdLst>
                <a:ahLst/>
                <a:cxnLst>
                  <a:cxn ang="0">
                    <a:pos x="connsiteX0-61" y="connsiteY0-62"/>
                  </a:cxn>
                  <a:cxn ang="0">
                    <a:pos x="connsiteX1-63" y="connsiteY1-64"/>
                  </a:cxn>
                  <a:cxn ang="0">
                    <a:pos x="connsiteX2-65" y="connsiteY2-66"/>
                  </a:cxn>
                  <a:cxn ang="0">
                    <a:pos x="connsiteX3-67" y="connsiteY3-68"/>
                  </a:cxn>
                  <a:cxn ang="0">
                    <a:pos x="connsiteX4-69" y="connsiteY4-70"/>
                  </a:cxn>
                </a:cxnLst>
                <a:rect l="l" t="t" r="r" b="b"/>
                <a:pathLst>
                  <a:path w="2724295" h="841241">
                    <a:moveTo>
                      <a:pt x="0" y="0"/>
                    </a:moveTo>
                    <a:lnTo>
                      <a:pt x="2403839" y="4667"/>
                    </a:lnTo>
                    <a:lnTo>
                      <a:pt x="2724295" y="841241"/>
                    </a:lnTo>
                    <a:lnTo>
                      <a:pt x="648685" y="83657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DDDDD"/>
                  </a:gs>
                  <a:gs pos="8000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</a:gra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2" name="矩形 2"/>
              <p:cNvSpPr/>
              <p:nvPr/>
            </p:nvSpPr>
            <p:spPr>
              <a:xfrm flipH="1">
                <a:off x="3361533" y="932340"/>
                <a:ext cx="3196266" cy="1578136"/>
              </a:xfrm>
              <a:custGeom>
                <a:avLst/>
                <a:gdLst>
                  <a:gd name="connsiteX0" fmla="*/ 0 w 2808312"/>
                  <a:gd name="connsiteY0" fmla="*/ 0 h 820182"/>
                  <a:gd name="connsiteX1" fmla="*/ 2808312 w 2808312"/>
                  <a:gd name="connsiteY1" fmla="*/ 0 h 820182"/>
                  <a:gd name="connsiteX2" fmla="*/ 2808312 w 2808312"/>
                  <a:gd name="connsiteY2" fmla="*/ 820182 h 820182"/>
                  <a:gd name="connsiteX3" fmla="*/ 0 w 2808312"/>
                  <a:gd name="connsiteY3" fmla="*/ 820182 h 820182"/>
                  <a:gd name="connsiteX4" fmla="*/ 0 w 2808312"/>
                  <a:gd name="connsiteY4" fmla="*/ 0 h 820182"/>
                  <a:gd name="connsiteX0-1" fmla="*/ 0 w 2808312"/>
                  <a:gd name="connsiteY0-2" fmla="*/ 0 h 820182"/>
                  <a:gd name="connsiteX1-3" fmla="*/ 2808312 w 2808312"/>
                  <a:gd name="connsiteY1-4" fmla="*/ 0 h 820182"/>
                  <a:gd name="connsiteX2-5" fmla="*/ 2808312 w 2808312"/>
                  <a:gd name="connsiteY2-6" fmla="*/ 820182 h 820182"/>
                  <a:gd name="connsiteX3-7" fmla="*/ 715108 w 2808312"/>
                  <a:gd name="connsiteY3-8" fmla="*/ 820182 h 820182"/>
                  <a:gd name="connsiteX4-9" fmla="*/ 0 w 2808312"/>
                  <a:gd name="connsiteY4-10" fmla="*/ 0 h 820182"/>
                  <a:gd name="connsiteX0-11" fmla="*/ 0 w 2808312"/>
                  <a:gd name="connsiteY0-12" fmla="*/ 23446 h 843628"/>
                  <a:gd name="connsiteX1-13" fmla="*/ 2357579 w 2808312"/>
                  <a:gd name="connsiteY1-14" fmla="*/ 0 h 843628"/>
                  <a:gd name="connsiteX2-15" fmla="*/ 2808312 w 2808312"/>
                  <a:gd name="connsiteY2-16" fmla="*/ 843628 h 843628"/>
                  <a:gd name="connsiteX3-17" fmla="*/ 715108 w 2808312"/>
                  <a:gd name="connsiteY3-18" fmla="*/ 843628 h 843628"/>
                  <a:gd name="connsiteX4-19" fmla="*/ 0 w 2808312"/>
                  <a:gd name="connsiteY4-20" fmla="*/ 23446 h 843628"/>
                  <a:gd name="connsiteX0-21" fmla="*/ 0 w 2808312"/>
                  <a:gd name="connsiteY0-22" fmla="*/ 23446 h 843628"/>
                  <a:gd name="connsiteX1-23" fmla="*/ 2357579 w 2808312"/>
                  <a:gd name="connsiteY1-24" fmla="*/ 0 h 843628"/>
                  <a:gd name="connsiteX2-25" fmla="*/ 2808312 w 2808312"/>
                  <a:gd name="connsiteY2-26" fmla="*/ 843628 h 843628"/>
                  <a:gd name="connsiteX3-27" fmla="*/ 602425 w 2808312"/>
                  <a:gd name="connsiteY3-28" fmla="*/ 831905 h 843628"/>
                  <a:gd name="connsiteX4-29" fmla="*/ 0 w 2808312"/>
                  <a:gd name="connsiteY4-30" fmla="*/ 23446 h 843628"/>
                  <a:gd name="connsiteX0-31" fmla="*/ 0 w 2778263"/>
                  <a:gd name="connsiteY0-32" fmla="*/ 23446 h 831905"/>
                  <a:gd name="connsiteX1-33" fmla="*/ 2357579 w 2778263"/>
                  <a:gd name="connsiteY1-34" fmla="*/ 0 h 831905"/>
                  <a:gd name="connsiteX2-35" fmla="*/ 2778263 w 2778263"/>
                  <a:gd name="connsiteY2-36" fmla="*/ 808459 h 831905"/>
                  <a:gd name="connsiteX3-37" fmla="*/ 602425 w 2778263"/>
                  <a:gd name="connsiteY3-38" fmla="*/ 831905 h 831905"/>
                  <a:gd name="connsiteX4-39" fmla="*/ 0 w 2778263"/>
                  <a:gd name="connsiteY4-40" fmla="*/ 23446 h 831905"/>
                  <a:gd name="connsiteX0-41" fmla="*/ 0 w 2824523"/>
                  <a:gd name="connsiteY0-42" fmla="*/ 0 h 836572"/>
                  <a:gd name="connsiteX1-43" fmla="*/ 2403839 w 2824523"/>
                  <a:gd name="connsiteY1-44" fmla="*/ 4667 h 836572"/>
                  <a:gd name="connsiteX2-45" fmla="*/ 2824523 w 2824523"/>
                  <a:gd name="connsiteY2-46" fmla="*/ 813126 h 836572"/>
                  <a:gd name="connsiteX3-47" fmla="*/ 648685 w 2824523"/>
                  <a:gd name="connsiteY3-48" fmla="*/ 836572 h 836572"/>
                  <a:gd name="connsiteX4-49" fmla="*/ 0 w 2824523"/>
                  <a:gd name="connsiteY4-50" fmla="*/ 0 h 836572"/>
                  <a:gd name="connsiteX0-51" fmla="*/ 0 w 3271698"/>
                  <a:gd name="connsiteY0-52" fmla="*/ 0 h 836572"/>
                  <a:gd name="connsiteX1-53" fmla="*/ 2403839 w 3271698"/>
                  <a:gd name="connsiteY1-54" fmla="*/ 4667 h 836572"/>
                  <a:gd name="connsiteX2-55" fmla="*/ 3271698 w 3271698"/>
                  <a:gd name="connsiteY2-56" fmla="*/ 822497 h 836572"/>
                  <a:gd name="connsiteX3-57" fmla="*/ 648685 w 3271698"/>
                  <a:gd name="connsiteY3-58" fmla="*/ 836572 h 836572"/>
                  <a:gd name="connsiteX4-59" fmla="*/ 0 w 3271698"/>
                  <a:gd name="connsiteY4-60" fmla="*/ 0 h 836572"/>
                </a:gdLst>
                <a:ahLst/>
                <a:cxnLst>
                  <a:cxn ang="0">
                    <a:pos x="connsiteX0-51" y="connsiteY0-52"/>
                  </a:cxn>
                  <a:cxn ang="0">
                    <a:pos x="connsiteX1-53" y="connsiteY1-54"/>
                  </a:cxn>
                  <a:cxn ang="0">
                    <a:pos x="connsiteX2-55" y="connsiteY2-56"/>
                  </a:cxn>
                  <a:cxn ang="0">
                    <a:pos x="connsiteX3-57" y="connsiteY3-58"/>
                  </a:cxn>
                  <a:cxn ang="0">
                    <a:pos x="connsiteX4-59" y="connsiteY4-60"/>
                  </a:cxn>
                </a:cxnLst>
                <a:rect l="l" t="t" r="r" b="b"/>
                <a:pathLst>
                  <a:path w="3271698" h="836572">
                    <a:moveTo>
                      <a:pt x="0" y="0"/>
                    </a:moveTo>
                    <a:lnTo>
                      <a:pt x="2403839" y="4667"/>
                    </a:lnTo>
                    <a:lnTo>
                      <a:pt x="3271698" y="822497"/>
                    </a:lnTo>
                    <a:lnTo>
                      <a:pt x="648685" y="83657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DDDDD"/>
                  </a:gs>
                  <a:gs pos="8000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</a:gra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7" name="矩形 1"/>
            <p:cNvSpPr/>
            <p:nvPr/>
          </p:nvSpPr>
          <p:spPr>
            <a:xfrm>
              <a:off x="4210035" y="926299"/>
              <a:ext cx="4900801" cy="3125524"/>
            </a:xfrm>
            <a:custGeom>
              <a:avLst/>
              <a:gdLst>
                <a:gd name="connsiteX0" fmla="*/ 0 w 3456384"/>
                <a:gd name="connsiteY0" fmla="*/ 0 h 2664296"/>
                <a:gd name="connsiteX1" fmla="*/ 3456384 w 3456384"/>
                <a:gd name="connsiteY1" fmla="*/ 0 h 2664296"/>
                <a:gd name="connsiteX2" fmla="*/ 3456384 w 3456384"/>
                <a:gd name="connsiteY2" fmla="*/ 2664296 h 2664296"/>
                <a:gd name="connsiteX3" fmla="*/ 0 w 3456384"/>
                <a:gd name="connsiteY3" fmla="*/ 2664296 h 2664296"/>
                <a:gd name="connsiteX4" fmla="*/ 0 w 3456384"/>
                <a:gd name="connsiteY4" fmla="*/ 0 h 2664296"/>
                <a:gd name="connsiteX0-1" fmla="*/ 0 w 3456384"/>
                <a:gd name="connsiteY0-2" fmla="*/ 0 h 2664296"/>
                <a:gd name="connsiteX1-3" fmla="*/ 3456384 w 3456384"/>
                <a:gd name="connsiteY1-4" fmla="*/ 0 h 2664296"/>
                <a:gd name="connsiteX2-5" fmla="*/ 3456384 w 3456384"/>
                <a:gd name="connsiteY2-6" fmla="*/ 2664296 h 2664296"/>
                <a:gd name="connsiteX3-7" fmla="*/ 386862 w 3456384"/>
                <a:gd name="connsiteY3-8" fmla="*/ 2652573 h 2664296"/>
                <a:gd name="connsiteX4-9" fmla="*/ 0 w 3456384"/>
                <a:gd name="connsiteY4-10" fmla="*/ 0 h 2664296"/>
                <a:gd name="connsiteX0-11" fmla="*/ 0 w 3948753"/>
                <a:gd name="connsiteY0-12" fmla="*/ 0 h 2664296"/>
                <a:gd name="connsiteX1-13" fmla="*/ 3456384 w 3948753"/>
                <a:gd name="connsiteY1-14" fmla="*/ 0 h 2664296"/>
                <a:gd name="connsiteX2-15" fmla="*/ 3948753 w 3948753"/>
                <a:gd name="connsiteY2-16" fmla="*/ 2664296 h 2664296"/>
                <a:gd name="connsiteX3-17" fmla="*/ 386862 w 3948753"/>
                <a:gd name="connsiteY3-18" fmla="*/ 2652573 h 2664296"/>
                <a:gd name="connsiteX4-19" fmla="*/ 0 w 3948753"/>
                <a:gd name="connsiteY4-20" fmla="*/ 0 h 2664296"/>
                <a:gd name="connsiteX0-21" fmla="*/ 0 w 3948753"/>
                <a:gd name="connsiteY0-22" fmla="*/ 0 h 2676019"/>
                <a:gd name="connsiteX1-23" fmla="*/ 3456384 w 3948753"/>
                <a:gd name="connsiteY1-24" fmla="*/ 0 h 2676019"/>
                <a:gd name="connsiteX2-25" fmla="*/ 3948753 w 3948753"/>
                <a:gd name="connsiteY2-26" fmla="*/ 2664296 h 2676019"/>
                <a:gd name="connsiteX3-27" fmla="*/ 234462 w 3948753"/>
                <a:gd name="connsiteY3-28" fmla="*/ 2676019 h 2676019"/>
                <a:gd name="connsiteX4-29" fmla="*/ 0 w 3948753"/>
                <a:gd name="connsiteY4-30" fmla="*/ 0 h 2676019"/>
                <a:gd name="connsiteX0-31" fmla="*/ 0 w 3878415"/>
                <a:gd name="connsiteY0-32" fmla="*/ 0 h 2676019"/>
                <a:gd name="connsiteX1-33" fmla="*/ 3456384 w 3878415"/>
                <a:gd name="connsiteY1-34" fmla="*/ 0 h 2676019"/>
                <a:gd name="connsiteX2-35" fmla="*/ 3878415 w 3878415"/>
                <a:gd name="connsiteY2-36" fmla="*/ 2652573 h 2676019"/>
                <a:gd name="connsiteX3-37" fmla="*/ 234462 w 3878415"/>
                <a:gd name="connsiteY3-38" fmla="*/ 2676019 h 2676019"/>
                <a:gd name="connsiteX4-39" fmla="*/ 0 w 3878415"/>
                <a:gd name="connsiteY4-40" fmla="*/ 0 h 2676019"/>
                <a:gd name="connsiteX0-41" fmla="*/ 0 w 4034826"/>
                <a:gd name="connsiteY0-42" fmla="*/ 12032 h 2676019"/>
                <a:gd name="connsiteX1-43" fmla="*/ 3612795 w 4034826"/>
                <a:gd name="connsiteY1-44" fmla="*/ 0 h 2676019"/>
                <a:gd name="connsiteX2-45" fmla="*/ 4034826 w 4034826"/>
                <a:gd name="connsiteY2-46" fmla="*/ 2652573 h 2676019"/>
                <a:gd name="connsiteX3-47" fmla="*/ 390873 w 4034826"/>
                <a:gd name="connsiteY3-48" fmla="*/ 2676019 h 2676019"/>
                <a:gd name="connsiteX4-49" fmla="*/ 0 w 4034826"/>
                <a:gd name="connsiteY4-50" fmla="*/ 12032 h 2676019"/>
              </a:gdLst>
              <a:ahLst/>
              <a:cxnLst>
                <a:cxn ang="0">
                  <a:pos x="connsiteX0-41" y="connsiteY0-42"/>
                </a:cxn>
                <a:cxn ang="0">
                  <a:pos x="connsiteX1-43" y="connsiteY1-44"/>
                </a:cxn>
                <a:cxn ang="0">
                  <a:pos x="connsiteX2-45" y="connsiteY2-46"/>
                </a:cxn>
                <a:cxn ang="0">
                  <a:pos x="connsiteX3-47" y="connsiteY3-48"/>
                </a:cxn>
                <a:cxn ang="0">
                  <a:pos x="connsiteX4-49" y="connsiteY4-50"/>
                </a:cxn>
              </a:cxnLst>
              <a:rect l="l" t="t" r="r" b="b"/>
              <a:pathLst>
                <a:path w="4034826" h="2676019">
                  <a:moveTo>
                    <a:pt x="0" y="12032"/>
                  </a:moveTo>
                  <a:lnTo>
                    <a:pt x="3612795" y="0"/>
                  </a:lnTo>
                  <a:lnTo>
                    <a:pt x="4034826" y="2652573"/>
                  </a:lnTo>
                  <a:lnTo>
                    <a:pt x="390873" y="2676019"/>
                  </a:lnTo>
                  <a:lnTo>
                    <a:pt x="0" y="12032"/>
                  </a:lnTo>
                  <a:close/>
                </a:path>
              </a:pathLst>
            </a:custGeom>
            <a:gradFill>
              <a:gsLst>
                <a:gs pos="0">
                  <a:srgbClr val="DDDDDD"/>
                </a:gs>
                <a:gs pos="8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</a:gra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椭圆 11"/>
            <p:cNvSpPr/>
            <p:nvPr/>
          </p:nvSpPr>
          <p:spPr>
            <a:xfrm>
              <a:off x="4214622" y="910095"/>
              <a:ext cx="4559193" cy="1672389"/>
            </a:xfrm>
            <a:custGeom>
              <a:avLst/>
              <a:gdLst/>
              <a:ahLst/>
              <a:cxnLst/>
              <a:rect l="l" t="t" r="r" b="b"/>
              <a:pathLst>
                <a:path w="4559193" h="1672389">
                  <a:moveTo>
                    <a:pt x="4388192" y="0"/>
                  </a:moveTo>
                  <a:lnTo>
                    <a:pt x="4559193" y="1033508"/>
                  </a:lnTo>
                  <a:cubicBezTo>
                    <a:pt x="4089140" y="1414195"/>
                    <a:pt x="3174809" y="1672389"/>
                    <a:pt x="2123907" y="1672389"/>
                  </a:cubicBezTo>
                  <a:cubicBezTo>
                    <a:pt x="1376793" y="1672389"/>
                    <a:pt x="698703" y="1541893"/>
                    <a:pt x="200596" y="1328699"/>
                  </a:cubicBezTo>
                  <a:lnTo>
                    <a:pt x="0" y="14053"/>
                  </a:lnTo>
                  <a:close/>
                </a:path>
              </a:pathLst>
            </a:custGeom>
            <a:solidFill>
              <a:schemeClr val="bg1">
                <a:lumMod val="65000"/>
                <a:alpha val="2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3" name="矩形 18"/>
          <p:cNvSpPr/>
          <p:nvPr/>
        </p:nvSpPr>
        <p:spPr>
          <a:xfrm>
            <a:off x="3037636" y="1560830"/>
            <a:ext cx="4395634" cy="2606040"/>
          </a:xfrm>
          <a:custGeom>
            <a:avLst/>
            <a:gdLst>
              <a:gd name="connsiteX0" fmla="*/ 0 w 4235547"/>
              <a:gd name="connsiteY0" fmla="*/ 0 h 2674620"/>
              <a:gd name="connsiteX1" fmla="*/ 4235547 w 4235547"/>
              <a:gd name="connsiteY1" fmla="*/ 0 h 2674620"/>
              <a:gd name="connsiteX2" fmla="*/ 4235547 w 4235547"/>
              <a:gd name="connsiteY2" fmla="*/ 2674620 h 2674620"/>
              <a:gd name="connsiteX3" fmla="*/ 0 w 4235547"/>
              <a:gd name="connsiteY3" fmla="*/ 2674620 h 2674620"/>
              <a:gd name="connsiteX4" fmla="*/ 0 w 4235547"/>
              <a:gd name="connsiteY4" fmla="*/ 0 h 2674620"/>
              <a:gd name="connsiteX0-1" fmla="*/ 0 w 4235547"/>
              <a:gd name="connsiteY0-2" fmla="*/ 0 h 2674620"/>
              <a:gd name="connsiteX1-3" fmla="*/ 3785967 w 4235547"/>
              <a:gd name="connsiteY1-4" fmla="*/ 0 h 2674620"/>
              <a:gd name="connsiteX2-5" fmla="*/ 4235547 w 4235547"/>
              <a:gd name="connsiteY2-6" fmla="*/ 2674620 h 2674620"/>
              <a:gd name="connsiteX3-7" fmla="*/ 0 w 4235547"/>
              <a:gd name="connsiteY3-8" fmla="*/ 2674620 h 2674620"/>
              <a:gd name="connsiteX4-9" fmla="*/ 0 w 4235547"/>
              <a:gd name="connsiteY4-10" fmla="*/ 0 h 2674620"/>
              <a:gd name="connsiteX0-11" fmla="*/ 0 w 4235547"/>
              <a:gd name="connsiteY0-12" fmla="*/ 0 h 2674620"/>
              <a:gd name="connsiteX1-13" fmla="*/ 3785967 w 4235547"/>
              <a:gd name="connsiteY1-14" fmla="*/ 0 h 2674620"/>
              <a:gd name="connsiteX2-15" fmla="*/ 4235547 w 4235547"/>
              <a:gd name="connsiteY2-16" fmla="*/ 2674620 h 2674620"/>
              <a:gd name="connsiteX3-17" fmla="*/ 434340 w 4235547"/>
              <a:gd name="connsiteY3-18" fmla="*/ 2667000 h 2674620"/>
              <a:gd name="connsiteX4-19" fmla="*/ 0 w 4235547"/>
              <a:gd name="connsiteY4-20" fmla="*/ 0 h 2674620"/>
            </a:gdLst>
            <a:ahLst/>
            <a:cxnLst>
              <a:cxn ang="0">
                <a:pos x="connsiteX0-11" y="connsiteY0-12"/>
              </a:cxn>
              <a:cxn ang="0">
                <a:pos x="connsiteX1-13" y="connsiteY1-14"/>
              </a:cxn>
              <a:cxn ang="0">
                <a:pos x="connsiteX2-15" y="connsiteY2-16"/>
              </a:cxn>
              <a:cxn ang="0">
                <a:pos x="connsiteX3-17" y="connsiteY3-18"/>
              </a:cxn>
              <a:cxn ang="0">
                <a:pos x="connsiteX4-19" y="connsiteY4-20"/>
              </a:cxn>
            </a:cxnLst>
            <a:rect l="l" t="t" r="r" b="b"/>
            <a:pathLst>
              <a:path w="4235547" h="2674620">
                <a:moveTo>
                  <a:pt x="0" y="0"/>
                </a:moveTo>
                <a:lnTo>
                  <a:pt x="3785967" y="0"/>
                </a:lnTo>
                <a:lnTo>
                  <a:pt x="4235547" y="2674620"/>
                </a:lnTo>
                <a:lnTo>
                  <a:pt x="434340" y="266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8"/>
          <p:cNvSpPr/>
          <p:nvPr/>
        </p:nvSpPr>
        <p:spPr>
          <a:xfrm>
            <a:off x="3037636" y="1560830"/>
            <a:ext cx="4395634" cy="2606040"/>
          </a:xfrm>
          <a:custGeom>
            <a:avLst/>
            <a:gdLst>
              <a:gd name="connsiteX0" fmla="*/ 0 w 4235547"/>
              <a:gd name="connsiteY0" fmla="*/ 0 h 2674620"/>
              <a:gd name="connsiteX1" fmla="*/ 4235547 w 4235547"/>
              <a:gd name="connsiteY1" fmla="*/ 0 h 2674620"/>
              <a:gd name="connsiteX2" fmla="*/ 4235547 w 4235547"/>
              <a:gd name="connsiteY2" fmla="*/ 2674620 h 2674620"/>
              <a:gd name="connsiteX3" fmla="*/ 0 w 4235547"/>
              <a:gd name="connsiteY3" fmla="*/ 2674620 h 2674620"/>
              <a:gd name="connsiteX4" fmla="*/ 0 w 4235547"/>
              <a:gd name="connsiteY4" fmla="*/ 0 h 2674620"/>
              <a:gd name="connsiteX0-1" fmla="*/ 0 w 4235547"/>
              <a:gd name="connsiteY0-2" fmla="*/ 0 h 2674620"/>
              <a:gd name="connsiteX1-3" fmla="*/ 3785967 w 4235547"/>
              <a:gd name="connsiteY1-4" fmla="*/ 0 h 2674620"/>
              <a:gd name="connsiteX2-5" fmla="*/ 4235547 w 4235547"/>
              <a:gd name="connsiteY2-6" fmla="*/ 2674620 h 2674620"/>
              <a:gd name="connsiteX3-7" fmla="*/ 0 w 4235547"/>
              <a:gd name="connsiteY3-8" fmla="*/ 2674620 h 2674620"/>
              <a:gd name="connsiteX4-9" fmla="*/ 0 w 4235547"/>
              <a:gd name="connsiteY4-10" fmla="*/ 0 h 2674620"/>
              <a:gd name="connsiteX0-11" fmla="*/ 0 w 4235547"/>
              <a:gd name="connsiteY0-12" fmla="*/ 0 h 2674620"/>
              <a:gd name="connsiteX1-13" fmla="*/ 3785967 w 4235547"/>
              <a:gd name="connsiteY1-14" fmla="*/ 0 h 2674620"/>
              <a:gd name="connsiteX2-15" fmla="*/ 4235547 w 4235547"/>
              <a:gd name="connsiteY2-16" fmla="*/ 2674620 h 2674620"/>
              <a:gd name="connsiteX3-17" fmla="*/ 434340 w 4235547"/>
              <a:gd name="connsiteY3-18" fmla="*/ 2667000 h 2674620"/>
              <a:gd name="connsiteX4-19" fmla="*/ 0 w 4235547"/>
              <a:gd name="connsiteY4-20" fmla="*/ 0 h 2674620"/>
            </a:gdLst>
            <a:ahLst/>
            <a:cxnLst>
              <a:cxn ang="0">
                <a:pos x="connsiteX0-11" y="connsiteY0-12"/>
              </a:cxn>
              <a:cxn ang="0">
                <a:pos x="connsiteX1-13" y="connsiteY1-14"/>
              </a:cxn>
              <a:cxn ang="0">
                <a:pos x="connsiteX2-15" y="connsiteY2-16"/>
              </a:cxn>
              <a:cxn ang="0">
                <a:pos x="connsiteX3-17" y="connsiteY3-18"/>
              </a:cxn>
              <a:cxn ang="0">
                <a:pos x="connsiteX4-19" y="connsiteY4-20"/>
              </a:cxn>
            </a:cxnLst>
            <a:rect l="l" t="t" r="r" b="b"/>
            <a:pathLst>
              <a:path w="4235547" h="2674620">
                <a:moveTo>
                  <a:pt x="0" y="0"/>
                </a:moveTo>
                <a:lnTo>
                  <a:pt x="3785967" y="0"/>
                </a:lnTo>
                <a:lnTo>
                  <a:pt x="4235547" y="2674620"/>
                </a:lnTo>
                <a:lnTo>
                  <a:pt x="434340" y="266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8"/>
          <p:cNvSpPr/>
          <p:nvPr/>
        </p:nvSpPr>
        <p:spPr>
          <a:xfrm>
            <a:off x="3037636" y="1560830"/>
            <a:ext cx="4395634" cy="2606040"/>
          </a:xfrm>
          <a:custGeom>
            <a:avLst/>
            <a:gdLst>
              <a:gd name="connsiteX0" fmla="*/ 0 w 4235547"/>
              <a:gd name="connsiteY0" fmla="*/ 0 h 2674620"/>
              <a:gd name="connsiteX1" fmla="*/ 4235547 w 4235547"/>
              <a:gd name="connsiteY1" fmla="*/ 0 h 2674620"/>
              <a:gd name="connsiteX2" fmla="*/ 4235547 w 4235547"/>
              <a:gd name="connsiteY2" fmla="*/ 2674620 h 2674620"/>
              <a:gd name="connsiteX3" fmla="*/ 0 w 4235547"/>
              <a:gd name="connsiteY3" fmla="*/ 2674620 h 2674620"/>
              <a:gd name="connsiteX4" fmla="*/ 0 w 4235547"/>
              <a:gd name="connsiteY4" fmla="*/ 0 h 2674620"/>
              <a:gd name="connsiteX0-1" fmla="*/ 0 w 4235547"/>
              <a:gd name="connsiteY0-2" fmla="*/ 0 h 2674620"/>
              <a:gd name="connsiteX1-3" fmla="*/ 3785967 w 4235547"/>
              <a:gd name="connsiteY1-4" fmla="*/ 0 h 2674620"/>
              <a:gd name="connsiteX2-5" fmla="*/ 4235547 w 4235547"/>
              <a:gd name="connsiteY2-6" fmla="*/ 2674620 h 2674620"/>
              <a:gd name="connsiteX3-7" fmla="*/ 0 w 4235547"/>
              <a:gd name="connsiteY3-8" fmla="*/ 2674620 h 2674620"/>
              <a:gd name="connsiteX4-9" fmla="*/ 0 w 4235547"/>
              <a:gd name="connsiteY4-10" fmla="*/ 0 h 2674620"/>
              <a:gd name="connsiteX0-11" fmla="*/ 0 w 4235547"/>
              <a:gd name="connsiteY0-12" fmla="*/ 0 h 2674620"/>
              <a:gd name="connsiteX1-13" fmla="*/ 3785967 w 4235547"/>
              <a:gd name="connsiteY1-14" fmla="*/ 0 h 2674620"/>
              <a:gd name="connsiteX2-15" fmla="*/ 4235547 w 4235547"/>
              <a:gd name="connsiteY2-16" fmla="*/ 2674620 h 2674620"/>
              <a:gd name="connsiteX3-17" fmla="*/ 434340 w 4235547"/>
              <a:gd name="connsiteY3-18" fmla="*/ 2667000 h 2674620"/>
              <a:gd name="connsiteX4-19" fmla="*/ 0 w 4235547"/>
              <a:gd name="connsiteY4-20" fmla="*/ 0 h 2674620"/>
            </a:gdLst>
            <a:ahLst/>
            <a:cxnLst>
              <a:cxn ang="0">
                <a:pos x="connsiteX0-11" y="connsiteY0-12"/>
              </a:cxn>
              <a:cxn ang="0">
                <a:pos x="connsiteX1-13" y="connsiteY1-14"/>
              </a:cxn>
              <a:cxn ang="0">
                <a:pos x="connsiteX2-15" y="connsiteY2-16"/>
              </a:cxn>
              <a:cxn ang="0">
                <a:pos x="connsiteX3-17" y="connsiteY3-18"/>
              </a:cxn>
              <a:cxn ang="0">
                <a:pos x="connsiteX4-19" y="connsiteY4-20"/>
              </a:cxn>
            </a:cxnLst>
            <a:rect l="l" t="t" r="r" b="b"/>
            <a:pathLst>
              <a:path w="4235547" h="2674620">
                <a:moveTo>
                  <a:pt x="0" y="0"/>
                </a:moveTo>
                <a:lnTo>
                  <a:pt x="3785967" y="0"/>
                </a:lnTo>
                <a:lnTo>
                  <a:pt x="4235547" y="2674620"/>
                </a:lnTo>
                <a:lnTo>
                  <a:pt x="434340" y="266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8"/>
          <p:cNvSpPr/>
          <p:nvPr/>
        </p:nvSpPr>
        <p:spPr>
          <a:xfrm>
            <a:off x="3037636" y="1560830"/>
            <a:ext cx="4395634" cy="2606040"/>
          </a:xfrm>
          <a:custGeom>
            <a:avLst/>
            <a:gdLst>
              <a:gd name="connsiteX0" fmla="*/ 0 w 4235547"/>
              <a:gd name="connsiteY0" fmla="*/ 0 h 2674620"/>
              <a:gd name="connsiteX1" fmla="*/ 4235547 w 4235547"/>
              <a:gd name="connsiteY1" fmla="*/ 0 h 2674620"/>
              <a:gd name="connsiteX2" fmla="*/ 4235547 w 4235547"/>
              <a:gd name="connsiteY2" fmla="*/ 2674620 h 2674620"/>
              <a:gd name="connsiteX3" fmla="*/ 0 w 4235547"/>
              <a:gd name="connsiteY3" fmla="*/ 2674620 h 2674620"/>
              <a:gd name="connsiteX4" fmla="*/ 0 w 4235547"/>
              <a:gd name="connsiteY4" fmla="*/ 0 h 2674620"/>
              <a:gd name="connsiteX0-1" fmla="*/ 0 w 4235547"/>
              <a:gd name="connsiteY0-2" fmla="*/ 0 h 2674620"/>
              <a:gd name="connsiteX1-3" fmla="*/ 3785967 w 4235547"/>
              <a:gd name="connsiteY1-4" fmla="*/ 0 h 2674620"/>
              <a:gd name="connsiteX2-5" fmla="*/ 4235547 w 4235547"/>
              <a:gd name="connsiteY2-6" fmla="*/ 2674620 h 2674620"/>
              <a:gd name="connsiteX3-7" fmla="*/ 0 w 4235547"/>
              <a:gd name="connsiteY3-8" fmla="*/ 2674620 h 2674620"/>
              <a:gd name="connsiteX4-9" fmla="*/ 0 w 4235547"/>
              <a:gd name="connsiteY4-10" fmla="*/ 0 h 2674620"/>
              <a:gd name="connsiteX0-11" fmla="*/ 0 w 4235547"/>
              <a:gd name="connsiteY0-12" fmla="*/ 0 h 2674620"/>
              <a:gd name="connsiteX1-13" fmla="*/ 3785967 w 4235547"/>
              <a:gd name="connsiteY1-14" fmla="*/ 0 h 2674620"/>
              <a:gd name="connsiteX2-15" fmla="*/ 4235547 w 4235547"/>
              <a:gd name="connsiteY2-16" fmla="*/ 2674620 h 2674620"/>
              <a:gd name="connsiteX3-17" fmla="*/ 434340 w 4235547"/>
              <a:gd name="connsiteY3-18" fmla="*/ 2667000 h 2674620"/>
              <a:gd name="connsiteX4-19" fmla="*/ 0 w 4235547"/>
              <a:gd name="connsiteY4-20" fmla="*/ 0 h 2674620"/>
            </a:gdLst>
            <a:ahLst/>
            <a:cxnLst>
              <a:cxn ang="0">
                <a:pos x="connsiteX0-11" y="connsiteY0-12"/>
              </a:cxn>
              <a:cxn ang="0">
                <a:pos x="connsiteX1-13" y="connsiteY1-14"/>
              </a:cxn>
              <a:cxn ang="0">
                <a:pos x="connsiteX2-15" y="connsiteY2-16"/>
              </a:cxn>
              <a:cxn ang="0">
                <a:pos x="connsiteX3-17" y="connsiteY3-18"/>
              </a:cxn>
              <a:cxn ang="0">
                <a:pos x="connsiteX4-19" y="connsiteY4-20"/>
              </a:cxn>
            </a:cxnLst>
            <a:rect l="l" t="t" r="r" b="b"/>
            <a:pathLst>
              <a:path w="4235547" h="2674620">
                <a:moveTo>
                  <a:pt x="0" y="0"/>
                </a:moveTo>
                <a:lnTo>
                  <a:pt x="3785967" y="0"/>
                </a:lnTo>
                <a:lnTo>
                  <a:pt x="4235547" y="2674620"/>
                </a:lnTo>
                <a:lnTo>
                  <a:pt x="434340" y="266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8"/>
          <p:cNvSpPr/>
          <p:nvPr/>
        </p:nvSpPr>
        <p:spPr>
          <a:xfrm>
            <a:off x="3037636" y="1560830"/>
            <a:ext cx="4395634" cy="2606040"/>
          </a:xfrm>
          <a:custGeom>
            <a:avLst/>
            <a:gdLst>
              <a:gd name="connsiteX0" fmla="*/ 0 w 4235547"/>
              <a:gd name="connsiteY0" fmla="*/ 0 h 2674620"/>
              <a:gd name="connsiteX1" fmla="*/ 4235547 w 4235547"/>
              <a:gd name="connsiteY1" fmla="*/ 0 h 2674620"/>
              <a:gd name="connsiteX2" fmla="*/ 4235547 w 4235547"/>
              <a:gd name="connsiteY2" fmla="*/ 2674620 h 2674620"/>
              <a:gd name="connsiteX3" fmla="*/ 0 w 4235547"/>
              <a:gd name="connsiteY3" fmla="*/ 2674620 h 2674620"/>
              <a:gd name="connsiteX4" fmla="*/ 0 w 4235547"/>
              <a:gd name="connsiteY4" fmla="*/ 0 h 2674620"/>
              <a:gd name="connsiteX0-1" fmla="*/ 0 w 4235547"/>
              <a:gd name="connsiteY0-2" fmla="*/ 0 h 2674620"/>
              <a:gd name="connsiteX1-3" fmla="*/ 3785967 w 4235547"/>
              <a:gd name="connsiteY1-4" fmla="*/ 0 h 2674620"/>
              <a:gd name="connsiteX2-5" fmla="*/ 4235547 w 4235547"/>
              <a:gd name="connsiteY2-6" fmla="*/ 2674620 h 2674620"/>
              <a:gd name="connsiteX3-7" fmla="*/ 0 w 4235547"/>
              <a:gd name="connsiteY3-8" fmla="*/ 2674620 h 2674620"/>
              <a:gd name="connsiteX4-9" fmla="*/ 0 w 4235547"/>
              <a:gd name="connsiteY4-10" fmla="*/ 0 h 2674620"/>
              <a:gd name="connsiteX0-11" fmla="*/ 0 w 4235547"/>
              <a:gd name="connsiteY0-12" fmla="*/ 0 h 2674620"/>
              <a:gd name="connsiteX1-13" fmla="*/ 3785967 w 4235547"/>
              <a:gd name="connsiteY1-14" fmla="*/ 0 h 2674620"/>
              <a:gd name="connsiteX2-15" fmla="*/ 4235547 w 4235547"/>
              <a:gd name="connsiteY2-16" fmla="*/ 2674620 h 2674620"/>
              <a:gd name="connsiteX3-17" fmla="*/ 434340 w 4235547"/>
              <a:gd name="connsiteY3-18" fmla="*/ 2667000 h 2674620"/>
              <a:gd name="connsiteX4-19" fmla="*/ 0 w 4235547"/>
              <a:gd name="connsiteY4-20" fmla="*/ 0 h 2674620"/>
            </a:gdLst>
            <a:ahLst/>
            <a:cxnLst>
              <a:cxn ang="0">
                <a:pos x="connsiteX0-11" y="connsiteY0-12"/>
              </a:cxn>
              <a:cxn ang="0">
                <a:pos x="connsiteX1-13" y="connsiteY1-14"/>
              </a:cxn>
              <a:cxn ang="0">
                <a:pos x="connsiteX2-15" y="connsiteY2-16"/>
              </a:cxn>
              <a:cxn ang="0">
                <a:pos x="connsiteX3-17" y="connsiteY3-18"/>
              </a:cxn>
              <a:cxn ang="0">
                <a:pos x="connsiteX4-19" y="connsiteY4-20"/>
              </a:cxn>
            </a:cxnLst>
            <a:rect l="l" t="t" r="r" b="b"/>
            <a:pathLst>
              <a:path w="4235547" h="2674620">
                <a:moveTo>
                  <a:pt x="0" y="0"/>
                </a:moveTo>
                <a:lnTo>
                  <a:pt x="3785967" y="0"/>
                </a:lnTo>
                <a:lnTo>
                  <a:pt x="4235547" y="2674620"/>
                </a:lnTo>
                <a:lnTo>
                  <a:pt x="434340" y="266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8"/>
          <p:cNvSpPr/>
          <p:nvPr/>
        </p:nvSpPr>
        <p:spPr>
          <a:xfrm>
            <a:off x="3037636" y="1560830"/>
            <a:ext cx="4395634" cy="2606040"/>
          </a:xfrm>
          <a:custGeom>
            <a:avLst/>
            <a:gdLst>
              <a:gd name="connsiteX0" fmla="*/ 0 w 4235547"/>
              <a:gd name="connsiteY0" fmla="*/ 0 h 2674620"/>
              <a:gd name="connsiteX1" fmla="*/ 4235547 w 4235547"/>
              <a:gd name="connsiteY1" fmla="*/ 0 h 2674620"/>
              <a:gd name="connsiteX2" fmla="*/ 4235547 w 4235547"/>
              <a:gd name="connsiteY2" fmla="*/ 2674620 h 2674620"/>
              <a:gd name="connsiteX3" fmla="*/ 0 w 4235547"/>
              <a:gd name="connsiteY3" fmla="*/ 2674620 h 2674620"/>
              <a:gd name="connsiteX4" fmla="*/ 0 w 4235547"/>
              <a:gd name="connsiteY4" fmla="*/ 0 h 2674620"/>
              <a:gd name="connsiteX0-1" fmla="*/ 0 w 4235547"/>
              <a:gd name="connsiteY0-2" fmla="*/ 0 h 2674620"/>
              <a:gd name="connsiteX1-3" fmla="*/ 3785967 w 4235547"/>
              <a:gd name="connsiteY1-4" fmla="*/ 0 h 2674620"/>
              <a:gd name="connsiteX2-5" fmla="*/ 4235547 w 4235547"/>
              <a:gd name="connsiteY2-6" fmla="*/ 2674620 h 2674620"/>
              <a:gd name="connsiteX3-7" fmla="*/ 0 w 4235547"/>
              <a:gd name="connsiteY3-8" fmla="*/ 2674620 h 2674620"/>
              <a:gd name="connsiteX4-9" fmla="*/ 0 w 4235547"/>
              <a:gd name="connsiteY4-10" fmla="*/ 0 h 2674620"/>
              <a:gd name="connsiteX0-11" fmla="*/ 0 w 4235547"/>
              <a:gd name="connsiteY0-12" fmla="*/ 0 h 2674620"/>
              <a:gd name="connsiteX1-13" fmla="*/ 3785967 w 4235547"/>
              <a:gd name="connsiteY1-14" fmla="*/ 0 h 2674620"/>
              <a:gd name="connsiteX2-15" fmla="*/ 4235547 w 4235547"/>
              <a:gd name="connsiteY2-16" fmla="*/ 2674620 h 2674620"/>
              <a:gd name="connsiteX3-17" fmla="*/ 434340 w 4235547"/>
              <a:gd name="connsiteY3-18" fmla="*/ 2667000 h 2674620"/>
              <a:gd name="connsiteX4-19" fmla="*/ 0 w 4235547"/>
              <a:gd name="connsiteY4-20" fmla="*/ 0 h 2674620"/>
            </a:gdLst>
            <a:ahLst/>
            <a:cxnLst>
              <a:cxn ang="0">
                <a:pos x="connsiteX0-11" y="connsiteY0-12"/>
              </a:cxn>
              <a:cxn ang="0">
                <a:pos x="connsiteX1-13" y="connsiteY1-14"/>
              </a:cxn>
              <a:cxn ang="0">
                <a:pos x="connsiteX2-15" y="connsiteY2-16"/>
              </a:cxn>
              <a:cxn ang="0">
                <a:pos x="connsiteX3-17" y="connsiteY3-18"/>
              </a:cxn>
              <a:cxn ang="0">
                <a:pos x="connsiteX4-19" y="connsiteY4-20"/>
              </a:cxn>
            </a:cxnLst>
            <a:rect l="l" t="t" r="r" b="b"/>
            <a:pathLst>
              <a:path w="4235547" h="2674620">
                <a:moveTo>
                  <a:pt x="0" y="0"/>
                </a:moveTo>
                <a:lnTo>
                  <a:pt x="3785967" y="0"/>
                </a:lnTo>
                <a:lnTo>
                  <a:pt x="4235547" y="2674620"/>
                </a:lnTo>
                <a:lnTo>
                  <a:pt x="434340" y="266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037636" y="1560830"/>
            <a:ext cx="4395634" cy="2606040"/>
          </a:xfrm>
          <a:custGeom>
            <a:avLst/>
            <a:gdLst>
              <a:gd name="connsiteX0" fmla="*/ 0 w 4235547"/>
              <a:gd name="connsiteY0" fmla="*/ 0 h 2674620"/>
              <a:gd name="connsiteX1" fmla="*/ 4235547 w 4235547"/>
              <a:gd name="connsiteY1" fmla="*/ 0 h 2674620"/>
              <a:gd name="connsiteX2" fmla="*/ 4235547 w 4235547"/>
              <a:gd name="connsiteY2" fmla="*/ 2674620 h 2674620"/>
              <a:gd name="connsiteX3" fmla="*/ 0 w 4235547"/>
              <a:gd name="connsiteY3" fmla="*/ 2674620 h 2674620"/>
              <a:gd name="connsiteX4" fmla="*/ 0 w 4235547"/>
              <a:gd name="connsiteY4" fmla="*/ 0 h 2674620"/>
              <a:gd name="connsiteX0-1" fmla="*/ 0 w 4235547"/>
              <a:gd name="connsiteY0-2" fmla="*/ 0 h 2674620"/>
              <a:gd name="connsiteX1-3" fmla="*/ 3785967 w 4235547"/>
              <a:gd name="connsiteY1-4" fmla="*/ 0 h 2674620"/>
              <a:gd name="connsiteX2-5" fmla="*/ 4235547 w 4235547"/>
              <a:gd name="connsiteY2-6" fmla="*/ 2674620 h 2674620"/>
              <a:gd name="connsiteX3-7" fmla="*/ 0 w 4235547"/>
              <a:gd name="connsiteY3-8" fmla="*/ 2674620 h 2674620"/>
              <a:gd name="connsiteX4-9" fmla="*/ 0 w 4235547"/>
              <a:gd name="connsiteY4-10" fmla="*/ 0 h 2674620"/>
              <a:gd name="connsiteX0-11" fmla="*/ 0 w 4235547"/>
              <a:gd name="connsiteY0-12" fmla="*/ 0 h 2674620"/>
              <a:gd name="connsiteX1-13" fmla="*/ 3785967 w 4235547"/>
              <a:gd name="connsiteY1-14" fmla="*/ 0 h 2674620"/>
              <a:gd name="connsiteX2-15" fmla="*/ 4235547 w 4235547"/>
              <a:gd name="connsiteY2-16" fmla="*/ 2674620 h 2674620"/>
              <a:gd name="connsiteX3-17" fmla="*/ 434340 w 4235547"/>
              <a:gd name="connsiteY3-18" fmla="*/ 2667000 h 2674620"/>
              <a:gd name="connsiteX4-19" fmla="*/ 0 w 4235547"/>
              <a:gd name="connsiteY4-20" fmla="*/ 0 h 2674620"/>
            </a:gdLst>
            <a:ahLst/>
            <a:cxnLst>
              <a:cxn ang="0">
                <a:pos x="connsiteX0-11" y="connsiteY0-12"/>
              </a:cxn>
              <a:cxn ang="0">
                <a:pos x="connsiteX1-13" y="connsiteY1-14"/>
              </a:cxn>
              <a:cxn ang="0">
                <a:pos x="connsiteX2-15" y="connsiteY2-16"/>
              </a:cxn>
              <a:cxn ang="0">
                <a:pos x="connsiteX3-17" y="connsiteY3-18"/>
              </a:cxn>
              <a:cxn ang="0">
                <a:pos x="connsiteX4-19" y="connsiteY4-20"/>
              </a:cxn>
            </a:cxnLst>
            <a:rect l="l" t="t" r="r" b="b"/>
            <a:pathLst>
              <a:path w="4235547" h="2674620">
                <a:moveTo>
                  <a:pt x="0" y="0"/>
                </a:moveTo>
                <a:lnTo>
                  <a:pt x="3785967" y="0"/>
                </a:lnTo>
                <a:lnTo>
                  <a:pt x="4235547" y="2674620"/>
                </a:lnTo>
                <a:lnTo>
                  <a:pt x="434340" y="266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8"/>
          <p:cNvSpPr/>
          <p:nvPr/>
        </p:nvSpPr>
        <p:spPr>
          <a:xfrm>
            <a:off x="3037636" y="1560830"/>
            <a:ext cx="4395634" cy="2606040"/>
          </a:xfrm>
          <a:custGeom>
            <a:avLst/>
            <a:gdLst>
              <a:gd name="connsiteX0" fmla="*/ 0 w 4235547"/>
              <a:gd name="connsiteY0" fmla="*/ 0 h 2674620"/>
              <a:gd name="connsiteX1" fmla="*/ 4235547 w 4235547"/>
              <a:gd name="connsiteY1" fmla="*/ 0 h 2674620"/>
              <a:gd name="connsiteX2" fmla="*/ 4235547 w 4235547"/>
              <a:gd name="connsiteY2" fmla="*/ 2674620 h 2674620"/>
              <a:gd name="connsiteX3" fmla="*/ 0 w 4235547"/>
              <a:gd name="connsiteY3" fmla="*/ 2674620 h 2674620"/>
              <a:gd name="connsiteX4" fmla="*/ 0 w 4235547"/>
              <a:gd name="connsiteY4" fmla="*/ 0 h 2674620"/>
              <a:gd name="connsiteX0-1" fmla="*/ 0 w 4235547"/>
              <a:gd name="connsiteY0-2" fmla="*/ 0 h 2674620"/>
              <a:gd name="connsiteX1-3" fmla="*/ 3785967 w 4235547"/>
              <a:gd name="connsiteY1-4" fmla="*/ 0 h 2674620"/>
              <a:gd name="connsiteX2-5" fmla="*/ 4235547 w 4235547"/>
              <a:gd name="connsiteY2-6" fmla="*/ 2674620 h 2674620"/>
              <a:gd name="connsiteX3-7" fmla="*/ 0 w 4235547"/>
              <a:gd name="connsiteY3-8" fmla="*/ 2674620 h 2674620"/>
              <a:gd name="connsiteX4-9" fmla="*/ 0 w 4235547"/>
              <a:gd name="connsiteY4-10" fmla="*/ 0 h 2674620"/>
              <a:gd name="connsiteX0-11" fmla="*/ 0 w 4235547"/>
              <a:gd name="connsiteY0-12" fmla="*/ 0 h 2674620"/>
              <a:gd name="connsiteX1-13" fmla="*/ 3785967 w 4235547"/>
              <a:gd name="connsiteY1-14" fmla="*/ 0 h 2674620"/>
              <a:gd name="connsiteX2-15" fmla="*/ 4235547 w 4235547"/>
              <a:gd name="connsiteY2-16" fmla="*/ 2674620 h 2674620"/>
              <a:gd name="connsiteX3-17" fmla="*/ 434340 w 4235547"/>
              <a:gd name="connsiteY3-18" fmla="*/ 2667000 h 2674620"/>
              <a:gd name="connsiteX4-19" fmla="*/ 0 w 4235547"/>
              <a:gd name="connsiteY4-20" fmla="*/ 0 h 2674620"/>
            </a:gdLst>
            <a:ahLst/>
            <a:cxnLst>
              <a:cxn ang="0">
                <a:pos x="connsiteX0-11" y="connsiteY0-12"/>
              </a:cxn>
              <a:cxn ang="0">
                <a:pos x="connsiteX1-13" y="connsiteY1-14"/>
              </a:cxn>
              <a:cxn ang="0">
                <a:pos x="connsiteX2-15" y="connsiteY2-16"/>
              </a:cxn>
              <a:cxn ang="0">
                <a:pos x="connsiteX3-17" y="connsiteY3-18"/>
              </a:cxn>
              <a:cxn ang="0">
                <a:pos x="connsiteX4-19" y="connsiteY4-20"/>
              </a:cxn>
            </a:cxnLst>
            <a:rect l="l" t="t" r="r" b="b"/>
            <a:pathLst>
              <a:path w="4235547" h="2674620">
                <a:moveTo>
                  <a:pt x="0" y="0"/>
                </a:moveTo>
                <a:lnTo>
                  <a:pt x="3785967" y="0"/>
                </a:lnTo>
                <a:lnTo>
                  <a:pt x="4235547" y="2674620"/>
                </a:lnTo>
                <a:lnTo>
                  <a:pt x="434340" y="266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39552" y="442327"/>
            <a:ext cx="54134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altLang="en-US" sz="2000" b="1" dirty="0">
                <a:solidFill>
                  <a:srgbClr val="39250A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我也不能放弃，我还要奔想我的理想，迎接我的是明天最灿烂的阳光</a:t>
            </a:r>
            <a:r>
              <a:rPr lang="en-US" altLang="zh-CN" sz="2000" b="1" dirty="0">
                <a:solidFill>
                  <a:srgbClr val="39250A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!</a:t>
            </a:r>
            <a:endParaRPr lang="zh-CN" altLang="en-US" sz="2000" b="1" dirty="0">
              <a:solidFill>
                <a:srgbClr val="39250A"/>
              </a:solidFill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000"/>
    </mc:Choice>
    <mc:Fallback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30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30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50"/>
                            </p:stCondLst>
                            <p:childTnLst>
                              <p:par>
                                <p:cTn id="68" presetID="30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30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750"/>
                            </p:stCondLst>
                            <p:childTnLst>
                              <p:par>
                                <p:cTn id="86" presetID="30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5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30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0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10" y="651956"/>
            <a:ext cx="3287778" cy="2418537"/>
          </a:xfrm>
          <a:prstGeom prst="rect">
            <a:avLst/>
          </a:prstGeom>
          <a:ln>
            <a:noFill/>
          </a:ln>
          <a:effectLst>
            <a:softEdge rad="6731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047" y="2508027"/>
            <a:ext cx="4142206" cy="27649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12" y="769268"/>
            <a:ext cx="3548698" cy="246843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13" y="1158606"/>
            <a:ext cx="3393157" cy="227495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0" name="矩形 29"/>
          <p:cNvSpPr/>
          <p:nvPr/>
        </p:nvSpPr>
        <p:spPr>
          <a:xfrm>
            <a:off x="323528" y="481236"/>
            <a:ext cx="5688632" cy="43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altLang="en-US" sz="2000" b="1" dirty="0">
                <a:solidFill>
                  <a:srgbClr val="39250A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人的一生就是一场经历，走到最后只剩回忆。</a:t>
            </a:r>
            <a:endParaRPr lang="zh-CN" altLang="en-US" sz="2000" b="1" dirty="0">
              <a:solidFill>
                <a:srgbClr val="39250A"/>
              </a:solidFill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000"/>
    </mc:Choice>
    <mc:Fallback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34097 0.00583 " pathEditMode="relative" rAng="0" ptsTypes="AA">
                                      <p:cBhvr>
                                        <p:cTn id="15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27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4.16667E-6 -3.33333E-6 L -0.29063 -0.00416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31" y="-22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2222777" y="920054"/>
            <a:ext cx="2425998" cy="1846129"/>
            <a:chOff x="2222777" y="920054"/>
            <a:chExt cx="2425998" cy="1846129"/>
          </a:xfrm>
        </p:grpSpPr>
        <p:pic>
          <p:nvPicPr>
            <p:cNvPr id="5" name="Picture 43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1215030">
              <a:off x="2222777" y="1139661"/>
              <a:ext cx="2425998" cy="16265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C:\Users\jsj\Downloads\44MRedocn_2011011912540106_322215\5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73" t="50795" r="71462" b="41114"/>
            <a:stretch>
              <a:fillRect/>
            </a:stretch>
          </p:blipFill>
          <p:spPr bwMode="auto">
            <a:xfrm>
              <a:off x="3056137" y="920054"/>
              <a:ext cx="379639" cy="462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5564123" y="920054"/>
            <a:ext cx="2245988" cy="1814011"/>
            <a:chOff x="5564123" y="920054"/>
            <a:chExt cx="2245988" cy="1814011"/>
          </a:xfrm>
        </p:grpSpPr>
        <p:pic>
          <p:nvPicPr>
            <p:cNvPr id="13" name="Picture 4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1542112">
              <a:off x="5564123" y="1171782"/>
              <a:ext cx="2245988" cy="15622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C:\Users\jsj\Downloads\44MRedocn_2011011912540106_322215\5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73" t="50795" r="71462" b="41114"/>
            <a:stretch>
              <a:fillRect/>
            </a:stretch>
          </p:blipFill>
          <p:spPr bwMode="auto">
            <a:xfrm>
              <a:off x="6497297" y="920054"/>
              <a:ext cx="379639" cy="462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组合 24"/>
          <p:cNvGrpSpPr/>
          <p:nvPr/>
        </p:nvGrpSpPr>
        <p:grpSpPr>
          <a:xfrm>
            <a:off x="1281666" y="3001516"/>
            <a:ext cx="2088376" cy="1720908"/>
            <a:chOff x="1281666" y="3001516"/>
            <a:chExt cx="2088376" cy="1720908"/>
          </a:xfrm>
        </p:grpSpPr>
        <p:pic>
          <p:nvPicPr>
            <p:cNvPr id="9" name="Picture 4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90249">
              <a:off x="1281666" y="3269774"/>
              <a:ext cx="2088376" cy="14526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C:\Users\jsj\Downloads\44MRedocn_2011011912540106_322215\5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73" t="50795" r="71462" b="41114"/>
            <a:stretch>
              <a:fillRect/>
            </a:stretch>
          </p:blipFill>
          <p:spPr bwMode="auto">
            <a:xfrm rot="654029">
              <a:off x="2136034" y="3001516"/>
              <a:ext cx="379639" cy="462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组合 17"/>
          <p:cNvGrpSpPr/>
          <p:nvPr/>
        </p:nvGrpSpPr>
        <p:grpSpPr>
          <a:xfrm>
            <a:off x="4846440" y="2927012"/>
            <a:ext cx="2389441" cy="1939046"/>
            <a:chOff x="4846440" y="2927012"/>
            <a:chExt cx="2389441" cy="1939046"/>
          </a:xfrm>
        </p:grpSpPr>
        <p:pic>
          <p:nvPicPr>
            <p:cNvPr id="17" name="Picture 4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009973">
              <a:off x="4846440" y="3108351"/>
              <a:ext cx="2389441" cy="17577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jsj\Downloads\44MRedocn_2011011912540106_322215\5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73" t="50795" r="71462" b="41114"/>
            <a:stretch>
              <a:fillRect/>
            </a:stretch>
          </p:blipFill>
          <p:spPr bwMode="auto">
            <a:xfrm rot="654029">
              <a:off x="6096277" y="2927012"/>
              <a:ext cx="379639" cy="462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000"/>
    </mc:Choice>
    <mc:Fallback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582</Words>
  <Application>WPS 演示</Application>
  <PresentationFormat>全屏显示(16:10)</PresentationFormat>
  <Paragraphs>50</Paragraphs>
  <Slides>18</Slides>
  <Notes>18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Arial</vt:lpstr>
      <vt:lpstr>宋体</vt:lpstr>
      <vt:lpstr>Wingdings</vt:lpstr>
      <vt:lpstr>黑体</vt:lpstr>
      <vt:lpstr>方正粗倩简体</vt:lpstr>
      <vt:lpstr>Calibri</vt:lpstr>
      <vt:lpstr>微软雅黑</vt:lpstr>
      <vt:lpstr>方正行楷简体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  <Manager>大侠素材铺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大侠素材铺</dc:title>
  <dc:creator>大侠素材铺</dc:creator>
  <dc:description>大侠素材铺
https://dxpu.taobao.com/</dc:description>
  <dc:subject>https://dxpu.taobao.com/</dc:subject>
  <cp:category>大侠素材铺</cp:category>
  <cp:lastModifiedBy>zh001</cp:lastModifiedBy>
  <cp:revision>27</cp:revision>
  <dcterms:created xsi:type="dcterms:W3CDTF">2015-05-11T14:19:00Z</dcterms:created>
  <dcterms:modified xsi:type="dcterms:W3CDTF">2018-03-23T02:27:01Z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